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66" r:id="rId5"/>
    <p:sldId id="267" r:id="rId6"/>
    <p:sldId id="273" r:id="rId7"/>
    <p:sldId id="262" r:id="rId8"/>
    <p:sldId id="268" r:id="rId9"/>
    <p:sldId id="269" r:id="rId10"/>
    <p:sldId id="270" r:id="rId11"/>
    <p:sldId id="27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5DD100-585F-2191-5E3F-8E327C214D70}" name="RoseAnn Fleming" initials="RF" userId="S::rfleming@usc.edu::859e403f-b776-4d8c-b698-ebe40f1f35b0" providerId="AD"/>
  <p188:author id="{AED87F4B-37AE-1547-EA02-970BA8E2BBB1}" name="RoseAnn Fleming" initials="RF" userId="S::rfleming@provost.usc.edu::ecea55a2-d4f6-449e-9764-391573a595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7"/>
    <p:restoredTop sz="69991"/>
  </p:normalViewPr>
  <p:slideViewPr>
    <p:cSldViewPr snapToGrid="0" showGuides="1">
      <p:cViewPr varScale="1">
        <p:scale>
          <a:sx n="116" d="100"/>
          <a:sy n="116" d="100"/>
        </p:scale>
        <p:origin x="19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B3E98-ADFA-4FC1-8952-F79896C3375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B9D54E-E900-6645-A4BD-2487371615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Data access</a:t>
          </a:r>
          <a:endParaRPr lang="en-US" dirty="0"/>
        </a:p>
      </dgm:t>
    </dgm:pt>
    <dgm:pt modelId="{3AFFA89F-3874-5D44-B288-F6EF7D851EA0}" type="parTrans" cxnId="{D02273A4-F045-9241-AC46-F1C745B2628D}">
      <dgm:prSet/>
      <dgm:spPr/>
      <dgm:t>
        <a:bodyPr/>
        <a:lstStyle/>
        <a:p>
          <a:endParaRPr lang="en-US"/>
        </a:p>
      </dgm:t>
    </dgm:pt>
    <dgm:pt modelId="{C775A63F-E50F-5C4E-833B-296EE5A4AF08}" type="sibTrans" cxnId="{D02273A4-F045-9241-AC46-F1C745B2628D}">
      <dgm:prSet/>
      <dgm:spPr/>
      <dgm:t>
        <a:bodyPr/>
        <a:lstStyle/>
        <a:p>
          <a:endParaRPr lang="en-US"/>
        </a:p>
      </dgm:t>
    </dgm:pt>
    <dgm:pt modelId="{CC87FE5E-2C54-924C-A4A7-2BB10FD73D6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Respondent providing information to investigator AKA Data collection</a:t>
          </a:r>
        </a:p>
      </dgm:t>
    </dgm:pt>
    <dgm:pt modelId="{BC7C6551-4D5E-FE49-97C3-3ECD94759556}" type="parTrans" cxnId="{8F523321-174A-B14B-9C42-F2B769EA8BB5}">
      <dgm:prSet/>
      <dgm:spPr/>
      <dgm:t>
        <a:bodyPr/>
        <a:lstStyle/>
        <a:p>
          <a:endParaRPr lang="en-US"/>
        </a:p>
      </dgm:t>
    </dgm:pt>
    <dgm:pt modelId="{B1571513-914E-ED4B-8D57-BB1F07B959CA}" type="sibTrans" cxnId="{8F523321-174A-B14B-9C42-F2B769EA8BB5}">
      <dgm:prSet/>
      <dgm:spPr/>
      <dgm:t>
        <a:bodyPr/>
        <a:lstStyle/>
        <a:p>
          <a:endParaRPr lang="en-US"/>
        </a:p>
      </dgm:t>
    </dgm:pt>
    <dgm:pt modelId="{EB25C943-0A6A-0949-8E86-7911693C9F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Data storage</a:t>
          </a:r>
        </a:p>
      </dgm:t>
    </dgm:pt>
    <dgm:pt modelId="{0377F63E-23F9-7748-9CC0-5683E12B7E32}" type="parTrans" cxnId="{1EA3E834-5370-F743-A89E-7C145F9FE76A}">
      <dgm:prSet/>
      <dgm:spPr/>
      <dgm:t>
        <a:bodyPr/>
        <a:lstStyle/>
        <a:p>
          <a:endParaRPr lang="en-US"/>
        </a:p>
      </dgm:t>
    </dgm:pt>
    <dgm:pt modelId="{6F6F2024-E627-3248-B717-FD6D7BC22A89}" type="sibTrans" cxnId="{1EA3E834-5370-F743-A89E-7C145F9FE76A}">
      <dgm:prSet/>
      <dgm:spPr/>
      <dgm:t>
        <a:bodyPr/>
        <a:lstStyle/>
        <a:p>
          <a:endParaRPr lang="en-US"/>
        </a:p>
      </dgm:t>
    </dgm:pt>
    <dgm:pt modelId="{8ABC9C52-0518-F448-B641-3A810AE409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Data protection</a:t>
          </a:r>
        </a:p>
      </dgm:t>
    </dgm:pt>
    <dgm:pt modelId="{116E5394-C897-774A-BA0F-B380BE2CBAFD}" type="parTrans" cxnId="{5FB3DD93-6F0F-FC4A-8F79-C8DA834178F0}">
      <dgm:prSet/>
      <dgm:spPr/>
      <dgm:t>
        <a:bodyPr/>
        <a:lstStyle/>
        <a:p>
          <a:endParaRPr lang="en-US"/>
        </a:p>
      </dgm:t>
    </dgm:pt>
    <dgm:pt modelId="{69B19E77-2C75-534A-A2A1-CE7F2E52EEFA}" type="sibTrans" cxnId="{5FB3DD93-6F0F-FC4A-8F79-C8DA834178F0}">
      <dgm:prSet/>
      <dgm:spPr/>
      <dgm:t>
        <a:bodyPr/>
        <a:lstStyle/>
        <a:p>
          <a:endParaRPr lang="en-US"/>
        </a:p>
      </dgm:t>
    </dgm:pt>
    <dgm:pt modelId="{EF7A1995-9BCE-4F26-B6D5-B8858200BBB2}" type="pres">
      <dgm:prSet presAssocID="{C3FB3E98-ADFA-4FC1-8952-F79896C33752}" presName="root" presStyleCnt="0">
        <dgm:presLayoutVars>
          <dgm:dir/>
          <dgm:resizeHandles val="exact"/>
        </dgm:presLayoutVars>
      </dgm:prSet>
      <dgm:spPr/>
    </dgm:pt>
    <dgm:pt modelId="{8AAF9B6A-9017-4B35-A275-678351A45FC1}" type="pres">
      <dgm:prSet presAssocID="{CC87FE5E-2C54-924C-A4A7-2BB10FD73D69}" presName="compNode" presStyleCnt="0"/>
      <dgm:spPr/>
    </dgm:pt>
    <dgm:pt modelId="{8D28BA45-3BC6-4F01-AEAE-F9EF3EB46B17}" type="pres">
      <dgm:prSet presAssocID="{CC87FE5E-2C54-924C-A4A7-2BB10FD73D69}" presName="iconBgRect" presStyleLbl="bgShp" presStyleIdx="0" presStyleCnt="4"/>
      <dgm:spPr/>
    </dgm:pt>
    <dgm:pt modelId="{38C622DC-0804-45AE-9F85-086AC20BA1FF}" type="pres">
      <dgm:prSet presAssocID="{CC87FE5E-2C54-924C-A4A7-2BB10FD73D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65ED0666-C82E-466F-813A-C9978B168755}" type="pres">
      <dgm:prSet presAssocID="{CC87FE5E-2C54-924C-A4A7-2BB10FD73D69}" presName="spaceRect" presStyleCnt="0"/>
      <dgm:spPr/>
    </dgm:pt>
    <dgm:pt modelId="{807626DB-C4B4-4D8D-9B14-0DE1E4BA29B6}" type="pres">
      <dgm:prSet presAssocID="{CC87FE5E-2C54-924C-A4A7-2BB10FD73D69}" presName="textRect" presStyleLbl="revTx" presStyleIdx="0" presStyleCnt="4" custScaleY="121406">
        <dgm:presLayoutVars>
          <dgm:chMax val="1"/>
          <dgm:chPref val="1"/>
        </dgm:presLayoutVars>
      </dgm:prSet>
      <dgm:spPr/>
    </dgm:pt>
    <dgm:pt modelId="{0F9271DC-3F94-4CF8-9D18-90F46B06738E}" type="pres">
      <dgm:prSet presAssocID="{B1571513-914E-ED4B-8D57-BB1F07B959CA}" presName="sibTrans" presStyleCnt="0"/>
      <dgm:spPr/>
    </dgm:pt>
    <dgm:pt modelId="{D40D84DF-855C-4466-96CE-FD47CDBB5964}" type="pres">
      <dgm:prSet presAssocID="{EB25C943-0A6A-0949-8E86-7911693C9F81}" presName="compNode" presStyleCnt="0"/>
      <dgm:spPr/>
    </dgm:pt>
    <dgm:pt modelId="{979BEF29-BBF6-48ED-8318-DDDAB70D7574}" type="pres">
      <dgm:prSet presAssocID="{EB25C943-0A6A-0949-8E86-7911693C9F81}" presName="iconBgRect" presStyleLbl="bgShp" presStyleIdx="1" presStyleCnt="4"/>
      <dgm:spPr/>
    </dgm:pt>
    <dgm:pt modelId="{15CBFF8A-629A-4DD4-AD06-6683C0DAF0A1}" type="pres">
      <dgm:prSet presAssocID="{EB25C943-0A6A-0949-8E86-7911693C9F8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0D35429B-6D2E-4712-BFA7-B7D06877AB7A}" type="pres">
      <dgm:prSet presAssocID="{EB25C943-0A6A-0949-8E86-7911693C9F81}" presName="spaceRect" presStyleCnt="0"/>
      <dgm:spPr/>
    </dgm:pt>
    <dgm:pt modelId="{290DE43C-36E5-4C4B-B14F-03D51DC3A7A0}" type="pres">
      <dgm:prSet presAssocID="{EB25C943-0A6A-0949-8E86-7911693C9F81}" presName="textRect" presStyleLbl="revTx" presStyleIdx="1" presStyleCnt="4">
        <dgm:presLayoutVars>
          <dgm:chMax val="1"/>
          <dgm:chPref val="1"/>
        </dgm:presLayoutVars>
      </dgm:prSet>
      <dgm:spPr/>
    </dgm:pt>
    <dgm:pt modelId="{2AD3093E-8353-4F62-8894-50E1DFDE382D}" type="pres">
      <dgm:prSet presAssocID="{6F6F2024-E627-3248-B717-FD6D7BC22A89}" presName="sibTrans" presStyleCnt="0"/>
      <dgm:spPr/>
    </dgm:pt>
    <dgm:pt modelId="{E78D3CFE-9A59-4B55-BEC6-A487BC4DCB6C}" type="pres">
      <dgm:prSet presAssocID="{8ABC9C52-0518-F448-B641-3A810AE4096F}" presName="compNode" presStyleCnt="0"/>
      <dgm:spPr/>
    </dgm:pt>
    <dgm:pt modelId="{9579ADC3-2BE5-4584-8EB6-12B7AE2CBDB1}" type="pres">
      <dgm:prSet presAssocID="{8ABC9C52-0518-F448-B641-3A810AE4096F}" presName="iconBgRect" presStyleLbl="bgShp" presStyleIdx="2" presStyleCnt="4"/>
      <dgm:spPr/>
    </dgm:pt>
    <dgm:pt modelId="{386B4AF5-E712-495F-B35D-C0FFE6DD89B9}" type="pres">
      <dgm:prSet presAssocID="{8ABC9C52-0518-F448-B641-3A810AE409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2232D50-3E7C-46AE-8F0E-CED9651BD9EA}" type="pres">
      <dgm:prSet presAssocID="{8ABC9C52-0518-F448-B641-3A810AE4096F}" presName="spaceRect" presStyleCnt="0"/>
      <dgm:spPr/>
    </dgm:pt>
    <dgm:pt modelId="{6C78B504-F5F3-4FFD-B92E-EA3E73342DD7}" type="pres">
      <dgm:prSet presAssocID="{8ABC9C52-0518-F448-B641-3A810AE4096F}" presName="textRect" presStyleLbl="revTx" presStyleIdx="2" presStyleCnt="4">
        <dgm:presLayoutVars>
          <dgm:chMax val="1"/>
          <dgm:chPref val="1"/>
        </dgm:presLayoutVars>
      </dgm:prSet>
      <dgm:spPr/>
    </dgm:pt>
    <dgm:pt modelId="{C8435C68-C04D-4D1C-AE77-01CC30A91548}" type="pres">
      <dgm:prSet presAssocID="{69B19E77-2C75-534A-A2A1-CE7F2E52EEFA}" presName="sibTrans" presStyleCnt="0"/>
      <dgm:spPr/>
    </dgm:pt>
    <dgm:pt modelId="{C984BC9E-527A-436D-9936-FC763B0BA62E}" type="pres">
      <dgm:prSet presAssocID="{7BB9D54E-E900-6645-A4BD-248737161573}" presName="compNode" presStyleCnt="0"/>
      <dgm:spPr/>
    </dgm:pt>
    <dgm:pt modelId="{C1D30B98-9085-4EC8-BB3F-5BE9E813DCC1}" type="pres">
      <dgm:prSet presAssocID="{7BB9D54E-E900-6645-A4BD-248737161573}" presName="iconBgRect" presStyleLbl="bgShp" presStyleIdx="3" presStyleCnt="4"/>
      <dgm:spPr/>
    </dgm:pt>
    <dgm:pt modelId="{AFFD6BEA-B6F2-446A-BC37-3FD4F3D9FB32}" type="pres">
      <dgm:prSet presAssocID="{7BB9D54E-E900-6645-A4BD-2487371615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2A7E88C-C813-429C-94F8-5E39A041AA7C}" type="pres">
      <dgm:prSet presAssocID="{7BB9D54E-E900-6645-A4BD-248737161573}" presName="spaceRect" presStyleCnt="0"/>
      <dgm:spPr/>
    </dgm:pt>
    <dgm:pt modelId="{40662DB5-E078-402D-AAA6-E261F6F5B199}" type="pres">
      <dgm:prSet presAssocID="{7BB9D54E-E900-6645-A4BD-2487371615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69EB21E-2A01-7F42-940F-B9D4E17B2341}" type="presOf" srcId="{8ABC9C52-0518-F448-B641-3A810AE4096F}" destId="{6C78B504-F5F3-4FFD-B92E-EA3E73342DD7}" srcOrd="0" destOrd="0" presId="urn:microsoft.com/office/officeart/2018/5/layout/IconCircleLabelList"/>
    <dgm:cxn modelId="{8F523321-174A-B14B-9C42-F2B769EA8BB5}" srcId="{C3FB3E98-ADFA-4FC1-8952-F79896C33752}" destId="{CC87FE5E-2C54-924C-A4A7-2BB10FD73D69}" srcOrd="0" destOrd="0" parTransId="{BC7C6551-4D5E-FE49-97C3-3ECD94759556}" sibTransId="{B1571513-914E-ED4B-8D57-BB1F07B959CA}"/>
    <dgm:cxn modelId="{1EA3E834-5370-F743-A89E-7C145F9FE76A}" srcId="{C3FB3E98-ADFA-4FC1-8952-F79896C33752}" destId="{EB25C943-0A6A-0949-8E86-7911693C9F81}" srcOrd="1" destOrd="0" parTransId="{0377F63E-23F9-7748-9CC0-5683E12B7E32}" sibTransId="{6F6F2024-E627-3248-B717-FD6D7BC22A89}"/>
    <dgm:cxn modelId="{5FB3DD93-6F0F-FC4A-8F79-C8DA834178F0}" srcId="{C3FB3E98-ADFA-4FC1-8952-F79896C33752}" destId="{8ABC9C52-0518-F448-B641-3A810AE4096F}" srcOrd="2" destOrd="0" parTransId="{116E5394-C897-774A-BA0F-B380BE2CBAFD}" sibTransId="{69B19E77-2C75-534A-A2A1-CE7F2E52EEFA}"/>
    <dgm:cxn modelId="{CD773DA4-BEAE-394E-8D5A-284C7F4D62CC}" type="presOf" srcId="{CC87FE5E-2C54-924C-A4A7-2BB10FD73D69}" destId="{807626DB-C4B4-4D8D-9B14-0DE1E4BA29B6}" srcOrd="0" destOrd="0" presId="urn:microsoft.com/office/officeart/2018/5/layout/IconCircleLabelList"/>
    <dgm:cxn modelId="{D02273A4-F045-9241-AC46-F1C745B2628D}" srcId="{C3FB3E98-ADFA-4FC1-8952-F79896C33752}" destId="{7BB9D54E-E900-6645-A4BD-248737161573}" srcOrd="3" destOrd="0" parTransId="{3AFFA89F-3874-5D44-B288-F6EF7D851EA0}" sibTransId="{C775A63F-E50F-5C4E-833B-296EE5A4AF08}"/>
    <dgm:cxn modelId="{2D38E0B7-395C-D744-931C-F9EE14B6CF9F}" type="presOf" srcId="{EB25C943-0A6A-0949-8E86-7911693C9F81}" destId="{290DE43C-36E5-4C4B-B14F-03D51DC3A7A0}" srcOrd="0" destOrd="0" presId="urn:microsoft.com/office/officeart/2018/5/layout/IconCircleLabelList"/>
    <dgm:cxn modelId="{DEE380BA-FC9A-7449-A288-1042F528D508}" type="presOf" srcId="{7BB9D54E-E900-6645-A4BD-248737161573}" destId="{40662DB5-E078-402D-AAA6-E261F6F5B199}" srcOrd="0" destOrd="0" presId="urn:microsoft.com/office/officeart/2018/5/layout/IconCircleLabelList"/>
    <dgm:cxn modelId="{31D441C8-695F-8B47-8CAF-EADA988EEDA4}" type="presOf" srcId="{C3FB3E98-ADFA-4FC1-8952-F79896C33752}" destId="{EF7A1995-9BCE-4F26-B6D5-B8858200BBB2}" srcOrd="0" destOrd="0" presId="urn:microsoft.com/office/officeart/2018/5/layout/IconCircleLabelList"/>
    <dgm:cxn modelId="{92F53CBE-FD7E-4B43-9502-558D2EAD4D2D}" type="presParOf" srcId="{EF7A1995-9BCE-4F26-B6D5-B8858200BBB2}" destId="{8AAF9B6A-9017-4B35-A275-678351A45FC1}" srcOrd="0" destOrd="0" presId="urn:microsoft.com/office/officeart/2018/5/layout/IconCircleLabelList"/>
    <dgm:cxn modelId="{6C215406-B931-E549-B3A8-FFFEB022121D}" type="presParOf" srcId="{8AAF9B6A-9017-4B35-A275-678351A45FC1}" destId="{8D28BA45-3BC6-4F01-AEAE-F9EF3EB46B17}" srcOrd="0" destOrd="0" presId="urn:microsoft.com/office/officeart/2018/5/layout/IconCircleLabelList"/>
    <dgm:cxn modelId="{D0C705D3-BDB0-C348-9F21-D9281477BAC6}" type="presParOf" srcId="{8AAF9B6A-9017-4B35-A275-678351A45FC1}" destId="{38C622DC-0804-45AE-9F85-086AC20BA1FF}" srcOrd="1" destOrd="0" presId="urn:microsoft.com/office/officeart/2018/5/layout/IconCircleLabelList"/>
    <dgm:cxn modelId="{806032EB-B5F3-1E44-BCFF-4F3D2D707D38}" type="presParOf" srcId="{8AAF9B6A-9017-4B35-A275-678351A45FC1}" destId="{65ED0666-C82E-466F-813A-C9978B168755}" srcOrd="2" destOrd="0" presId="urn:microsoft.com/office/officeart/2018/5/layout/IconCircleLabelList"/>
    <dgm:cxn modelId="{97EC1249-B32F-B547-989D-A278516C3006}" type="presParOf" srcId="{8AAF9B6A-9017-4B35-A275-678351A45FC1}" destId="{807626DB-C4B4-4D8D-9B14-0DE1E4BA29B6}" srcOrd="3" destOrd="0" presId="urn:microsoft.com/office/officeart/2018/5/layout/IconCircleLabelList"/>
    <dgm:cxn modelId="{799C14FC-7242-4E43-B7F8-98C1D4A25464}" type="presParOf" srcId="{EF7A1995-9BCE-4F26-B6D5-B8858200BBB2}" destId="{0F9271DC-3F94-4CF8-9D18-90F46B06738E}" srcOrd="1" destOrd="0" presId="urn:microsoft.com/office/officeart/2018/5/layout/IconCircleLabelList"/>
    <dgm:cxn modelId="{A3ADA43F-50A9-5643-9A35-CE6A608D58C0}" type="presParOf" srcId="{EF7A1995-9BCE-4F26-B6D5-B8858200BBB2}" destId="{D40D84DF-855C-4466-96CE-FD47CDBB5964}" srcOrd="2" destOrd="0" presId="urn:microsoft.com/office/officeart/2018/5/layout/IconCircleLabelList"/>
    <dgm:cxn modelId="{80F66E5B-897F-E846-B108-2C103BC23446}" type="presParOf" srcId="{D40D84DF-855C-4466-96CE-FD47CDBB5964}" destId="{979BEF29-BBF6-48ED-8318-DDDAB70D7574}" srcOrd="0" destOrd="0" presId="urn:microsoft.com/office/officeart/2018/5/layout/IconCircleLabelList"/>
    <dgm:cxn modelId="{8BC99729-B919-E947-88AE-DBD38A996A9F}" type="presParOf" srcId="{D40D84DF-855C-4466-96CE-FD47CDBB5964}" destId="{15CBFF8A-629A-4DD4-AD06-6683C0DAF0A1}" srcOrd="1" destOrd="0" presId="urn:microsoft.com/office/officeart/2018/5/layout/IconCircleLabelList"/>
    <dgm:cxn modelId="{2050D136-59EC-0240-B5DA-CC329807E264}" type="presParOf" srcId="{D40D84DF-855C-4466-96CE-FD47CDBB5964}" destId="{0D35429B-6D2E-4712-BFA7-B7D06877AB7A}" srcOrd="2" destOrd="0" presId="urn:microsoft.com/office/officeart/2018/5/layout/IconCircleLabelList"/>
    <dgm:cxn modelId="{E59FA6AD-76B3-C549-8CE5-A2E6D7E492C3}" type="presParOf" srcId="{D40D84DF-855C-4466-96CE-FD47CDBB5964}" destId="{290DE43C-36E5-4C4B-B14F-03D51DC3A7A0}" srcOrd="3" destOrd="0" presId="urn:microsoft.com/office/officeart/2018/5/layout/IconCircleLabelList"/>
    <dgm:cxn modelId="{6C4DA6FF-AAF1-9E48-B643-CBE434B74BEA}" type="presParOf" srcId="{EF7A1995-9BCE-4F26-B6D5-B8858200BBB2}" destId="{2AD3093E-8353-4F62-8894-50E1DFDE382D}" srcOrd="3" destOrd="0" presId="urn:microsoft.com/office/officeart/2018/5/layout/IconCircleLabelList"/>
    <dgm:cxn modelId="{01588856-5A23-4245-8AA5-A031AD9BDD4D}" type="presParOf" srcId="{EF7A1995-9BCE-4F26-B6D5-B8858200BBB2}" destId="{E78D3CFE-9A59-4B55-BEC6-A487BC4DCB6C}" srcOrd="4" destOrd="0" presId="urn:microsoft.com/office/officeart/2018/5/layout/IconCircleLabelList"/>
    <dgm:cxn modelId="{C3DD1C9E-1E39-7040-A9DB-ACFABCB2E48F}" type="presParOf" srcId="{E78D3CFE-9A59-4B55-BEC6-A487BC4DCB6C}" destId="{9579ADC3-2BE5-4584-8EB6-12B7AE2CBDB1}" srcOrd="0" destOrd="0" presId="urn:microsoft.com/office/officeart/2018/5/layout/IconCircleLabelList"/>
    <dgm:cxn modelId="{14550926-7892-C14F-8C5C-F02CABDCC97F}" type="presParOf" srcId="{E78D3CFE-9A59-4B55-BEC6-A487BC4DCB6C}" destId="{386B4AF5-E712-495F-B35D-C0FFE6DD89B9}" srcOrd="1" destOrd="0" presId="urn:microsoft.com/office/officeart/2018/5/layout/IconCircleLabelList"/>
    <dgm:cxn modelId="{AAE78C4B-60E9-D046-BE65-3BA45F0875B3}" type="presParOf" srcId="{E78D3CFE-9A59-4B55-BEC6-A487BC4DCB6C}" destId="{62232D50-3E7C-46AE-8F0E-CED9651BD9EA}" srcOrd="2" destOrd="0" presId="urn:microsoft.com/office/officeart/2018/5/layout/IconCircleLabelList"/>
    <dgm:cxn modelId="{9EDADE1F-45F3-B245-A47B-94DDA4648591}" type="presParOf" srcId="{E78D3CFE-9A59-4B55-BEC6-A487BC4DCB6C}" destId="{6C78B504-F5F3-4FFD-B92E-EA3E73342DD7}" srcOrd="3" destOrd="0" presId="urn:microsoft.com/office/officeart/2018/5/layout/IconCircleLabelList"/>
    <dgm:cxn modelId="{F45CE87E-DD83-1F40-8E47-B5FBCF2CFC70}" type="presParOf" srcId="{EF7A1995-9BCE-4F26-B6D5-B8858200BBB2}" destId="{C8435C68-C04D-4D1C-AE77-01CC30A91548}" srcOrd="5" destOrd="0" presId="urn:microsoft.com/office/officeart/2018/5/layout/IconCircleLabelList"/>
    <dgm:cxn modelId="{A141A34B-8FD0-F849-BDA1-154AEE431ABC}" type="presParOf" srcId="{EF7A1995-9BCE-4F26-B6D5-B8858200BBB2}" destId="{C984BC9E-527A-436D-9936-FC763B0BA62E}" srcOrd="6" destOrd="0" presId="urn:microsoft.com/office/officeart/2018/5/layout/IconCircleLabelList"/>
    <dgm:cxn modelId="{44280401-7BDE-6244-9292-6DF3B3653FF6}" type="presParOf" srcId="{C984BC9E-527A-436D-9936-FC763B0BA62E}" destId="{C1D30B98-9085-4EC8-BB3F-5BE9E813DCC1}" srcOrd="0" destOrd="0" presId="urn:microsoft.com/office/officeart/2018/5/layout/IconCircleLabelList"/>
    <dgm:cxn modelId="{378FA688-B30E-AA49-8944-70948AEBFE76}" type="presParOf" srcId="{C984BC9E-527A-436D-9936-FC763B0BA62E}" destId="{AFFD6BEA-B6F2-446A-BC37-3FD4F3D9FB32}" srcOrd="1" destOrd="0" presId="urn:microsoft.com/office/officeart/2018/5/layout/IconCircleLabelList"/>
    <dgm:cxn modelId="{4A735C53-53C2-B842-9B34-20EDE5D604FC}" type="presParOf" srcId="{C984BC9E-527A-436D-9936-FC763B0BA62E}" destId="{22A7E88C-C813-429C-94F8-5E39A041AA7C}" srcOrd="2" destOrd="0" presId="urn:microsoft.com/office/officeart/2018/5/layout/IconCircleLabelList"/>
    <dgm:cxn modelId="{4386AFFF-60BA-154F-8704-99FF44E2D0F5}" type="presParOf" srcId="{C984BC9E-527A-436D-9936-FC763B0BA62E}" destId="{40662DB5-E078-402D-AAA6-E261F6F5B199}" srcOrd="3" destOrd="0" presId="urn:microsoft.com/office/officeart/2018/5/layout/IconCircleLabelList"/>
  </dgm:cxnLst>
  <dgm:bg/>
  <dgm:whole>
    <a:ln>
      <a:solidFill>
        <a:srgbClr val="FF0000">
          <a:alpha val="87000"/>
        </a:srgbClr>
      </a:solidFill>
      <a:extLst>
        <a:ext uri="{C807C97D-BFC1-408E-A445-0C87EB9F89A2}">
          <ask:lineSketchStyleProps xmlns:ask="http://schemas.microsoft.com/office/drawing/2018/sketchyshapes">
            <ask:type>
              <ask:lineSketchNone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B3E98-ADFA-4FC1-8952-F79896C3375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BCBE35-814A-400D-84E0-66711E36DC82}">
      <dgm:prSet custT="1"/>
      <dgm:spPr/>
      <dgm:t>
        <a:bodyPr/>
        <a:lstStyle/>
        <a:p>
          <a:r>
            <a:rPr lang="en-US" sz="2400" dirty="0"/>
            <a:t>Where will the data be collected? How will the participant control what is shared?</a:t>
          </a:r>
        </a:p>
      </dgm:t>
    </dgm:pt>
    <dgm:pt modelId="{AB153101-DE19-488C-BF04-E2DA7F2CEAAC}" type="parTrans" cxnId="{2445DA0F-9B4A-4B63-9401-F8BF36ADBF19}">
      <dgm:prSet/>
      <dgm:spPr/>
      <dgm:t>
        <a:bodyPr/>
        <a:lstStyle/>
        <a:p>
          <a:endParaRPr lang="en-US"/>
        </a:p>
      </dgm:t>
    </dgm:pt>
    <dgm:pt modelId="{A3B7AC0C-FDCA-4367-88C2-479C0CDFC4FD}" type="sibTrans" cxnId="{2445DA0F-9B4A-4B63-9401-F8BF36ADBF19}">
      <dgm:prSet/>
      <dgm:spPr/>
      <dgm:t>
        <a:bodyPr/>
        <a:lstStyle/>
        <a:p>
          <a:endParaRPr lang="en-US"/>
        </a:p>
      </dgm:t>
    </dgm:pt>
    <dgm:pt modelId="{806800AE-443C-4DC7-B82A-A641692D89F9}">
      <dgm:prSet custT="1"/>
      <dgm:spPr/>
      <dgm:t>
        <a:bodyPr/>
        <a:lstStyle/>
        <a:p>
          <a:r>
            <a:rPr lang="en-US" sz="2400" dirty="0"/>
            <a:t>Are there provisions to maintain confidentiality of the data?</a:t>
          </a:r>
        </a:p>
      </dgm:t>
    </dgm:pt>
    <dgm:pt modelId="{8A8D7CA7-BA27-4D5A-A4BB-5FB480F921E3}" type="parTrans" cxnId="{A28F4CE9-075D-439E-BE32-9576CB429A6B}">
      <dgm:prSet/>
      <dgm:spPr/>
      <dgm:t>
        <a:bodyPr/>
        <a:lstStyle/>
        <a:p>
          <a:endParaRPr lang="en-US"/>
        </a:p>
      </dgm:t>
    </dgm:pt>
    <dgm:pt modelId="{5903DF98-A4A4-4F73-A526-0ED47B92D462}" type="sibTrans" cxnId="{A28F4CE9-075D-439E-BE32-9576CB429A6B}">
      <dgm:prSet/>
      <dgm:spPr/>
      <dgm:t>
        <a:bodyPr/>
        <a:lstStyle/>
        <a:p>
          <a:endParaRPr lang="en-US"/>
        </a:p>
      </dgm:t>
    </dgm:pt>
    <dgm:pt modelId="{883C1102-2DF8-4B43-970D-2FCABC257C25}">
      <dgm:prSet custT="1"/>
      <dgm:spPr/>
      <dgm:t>
        <a:bodyPr/>
        <a:lstStyle/>
        <a:p>
          <a:r>
            <a:rPr lang="en-US" sz="2400" dirty="0"/>
            <a:t>How will data be stored</a:t>
          </a:r>
        </a:p>
      </dgm:t>
    </dgm:pt>
    <dgm:pt modelId="{7F957432-7EBE-4572-8AB6-DEF804CEED85}" type="parTrans" cxnId="{5B0800A7-BD42-457E-A283-C48171D784A7}">
      <dgm:prSet/>
      <dgm:spPr/>
      <dgm:t>
        <a:bodyPr/>
        <a:lstStyle/>
        <a:p>
          <a:endParaRPr lang="en-US"/>
        </a:p>
      </dgm:t>
    </dgm:pt>
    <dgm:pt modelId="{78DB30A3-CDD7-4336-B5B2-555DC431CF18}" type="sibTrans" cxnId="{5B0800A7-BD42-457E-A283-C48171D784A7}">
      <dgm:prSet/>
      <dgm:spPr/>
      <dgm:t>
        <a:bodyPr/>
        <a:lstStyle/>
        <a:p>
          <a:endParaRPr lang="en-US"/>
        </a:p>
      </dgm:t>
    </dgm:pt>
    <dgm:pt modelId="{4BAF9447-CEEA-43BB-959F-116DE799C49A}">
      <dgm:prSet custT="1"/>
      <dgm:spPr/>
      <dgm:t>
        <a:bodyPr/>
        <a:lstStyle/>
        <a:p>
          <a:r>
            <a:rPr lang="en-US" sz="2400" dirty="0"/>
            <a:t>Who will have access to the data?</a:t>
          </a:r>
        </a:p>
      </dgm:t>
    </dgm:pt>
    <dgm:pt modelId="{C2B3553E-B0DB-4E92-8CBF-9DBECC916C7E}" type="parTrans" cxnId="{D32CCA29-A84D-4988-A5A8-5BE7CCDDC650}">
      <dgm:prSet/>
      <dgm:spPr/>
      <dgm:t>
        <a:bodyPr/>
        <a:lstStyle/>
        <a:p>
          <a:endParaRPr lang="en-US"/>
        </a:p>
      </dgm:t>
    </dgm:pt>
    <dgm:pt modelId="{1501DE7E-AC23-4254-9F18-EC524F11BAD8}" type="sibTrans" cxnId="{D32CCA29-A84D-4988-A5A8-5BE7CCDDC650}">
      <dgm:prSet/>
      <dgm:spPr/>
      <dgm:t>
        <a:bodyPr/>
        <a:lstStyle/>
        <a:p>
          <a:endParaRPr lang="en-US"/>
        </a:p>
      </dgm:t>
    </dgm:pt>
    <dgm:pt modelId="{C1368194-C5AE-8542-BB4C-74B9A8D99FCE}">
      <dgm:prSet custT="1"/>
      <dgm:spPr/>
      <dgm:t>
        <a:bodyPr/>
        <a:lstStyle/>
        <a:p>
          <a:r>
            <a:rPr lang="en-US" sz="1800" dirty="0"/>
            <a:t>will the data be de-identified</a:t>
          </a:r>
        </a:p>
      </dgm:t>
    </dgm:pt>
    <dgm:pt modelId="{0386F405-7057-AD43-B0F1-D75761CD46D6}" type="parTrans" cxnId="{0BC2432C-13AE-0244-BCA0-174D12EE96BC}">
      <dgm:prSet/>
      <dgm:spPr/>
      <dgm:t>
        <a:bodyPr/>
        <a:lstStyle/>
        <a:p>
          <a:endParaRPr lang="en-US"/>
        </a:p>
      </dgm:t>
    </dgm:pt>
    <dgm:pt modelId="{7EF8BA90-0C20-8B41-A9B9-A322B9DF08DA}" type="sibTrans" cxnId="{0BC2432C-13AE-0244-BCA0-174D12EE96BC}">
      <dgm:prSet/>
      <dgm:spPr/>
      <dgm:t>
        <a:bodyPr/>
        <a:lstStyle/>
        <a:p>
          <a:endParaRPr lang="en-US"/>
        </a:p>
      </dgm:t>
    </dgm:pt>
    <dgm:pt modelId="{C9407B59-F9DC-3942-A669-45ADA5E85707}" type="pres">
      <dgm:prSet presAssocID="{C3FB3E98-ADFA-4FC1-8952-F79896C33752}" presName="outerComposite" presStyleCnt="0">
        <dgm:presLayoutVars>
          <dgm:chMax val="5"/>
          <dgm:dir/>
          <dgm:resizeHandles val="exact"/>
        </dgm:presLayoutVars>
      </dgm:prSet>
      <dgm:spPr/>
    </dgm:pt>
    <dgm:pt modelId="{9DF0F984-075C-C44E-9C51-BB0A39CA1EEB}" type="pres">
      <dgm:prSet presAssocID="{C3FB3E98-ADFA-4FC1-8952-F79896C33752}" presName="dummyMaxCanvas" presStyleCnt="0">
        <dgm:presLayoutVars/>
      </dgm:prSet>
      <dgm:spPr/>
    </dgm:pt>
    <dgm:pt modelId="{58E55653-53FE-C641-9807-1C78C2A8D69A}" type="pres">
      <dgm:prSet presAssocID="{C3FB3E98-ADFA-4FC1-8952-F79896C33752}" presName="FourNodes_1" presStyleLbl="node1" presStyleIdx="0" presStyleCnt="4" custScaleY="108425">
        <dgm:presLayoutVars>
          <dgm:bulletEnabled val="1"/>
        </dgm:presLayoutVars>
      </dgm:prSet>
      <dgm:spPr/>
    </dgm:pt>
    <dgm:pt modelId="{F5FDADC0-FF91-8D46-877E-3140EC4A06B4}" type="pres">
      <dgm:prSet presAssocID="{C3FB3E98-ADFA-4FC1-8952-F79896C33752}" presName="FourNodes_2" presStyleLbl="node1" presStyleIdx="1" presStyleCnt="4">
        <dgm:presLayoutVars>
          <dgm:bulletEnabled val="1"/>
        </dgm:presLayoutVars>
      </dgm:prSet>
      <dgm:spPr/>
    </dgm:pt>
    <dgm:pt modelId="{0EB17913-C3EF-3840-906E-1220B1F5042B}" type="pres">
      <dgm:prSet presAssocID="{C3FB3E98-ADFA-4FC1-8952-F79896C33752}" presName="FourNodes_3" presStyleLbl="node1" presStyleIdx="2" presStyleCnt="4">
        <dgm:presLayoutVars>
          <dgm:bulletEnabled val="1"/>
        </dgm:presLayoutVars>
      </dgm:prSet>
      <dgm:spPr/>
    </dgm:pt>
    <dgm:pt modelId="{74534032-BA58-6048-B7E8-F21BB58BE76C}" type="pres">
      <dgm:prSet presAssocID="{C3FB3E98-ADFA-4FC1-8952-F79896C33752}" presName="FourNodes_4" presStyleLbl="node1" presStyleIdx="3" presStyleCnt="4">
        <dgm:presLayoutVars>
          <dgm:bulletEnabled val="1"/>
        </dgm:presLayoutVars>
      </dgm:prSet>
      <dgm:spPr/>
    </dgm:pt>
    <dgm:pt modelId="{DC5976F7-0136-454A-9D61-E5E32EA91707}" type="pres">
      <dgm:prSet presAssocID="{C3FB3E98-ADFA-4FC1-8952-F79896C33752}" presName="FourConn_1-2" presStyleLbl="fgAccFollowNode1" presStyleIdx="0" presStyleCnt="3">
        <dgm:presLayoutVars>
          <dgm:bulletEnabled val="1"/>
        </dgm:presLayoutVars>
      </dgm:prSet>
      <dgm:spPr/>
    </dgm:pt>
    <dgm:pt modelId="{4B33E9A5-BFE5-044D-9649-F31D8376D488}" type="pres">
      <dgm:prSet presAssocID="{C3FB3E98-ADFA-4FC1-8952-F79896C33752}" presName="FourConn_2-3" presStyleLbl="fgAccFollowNode1" presStyleIdx="1" presStyleCnt="3">
        <dgm:presLayoutVars>
          <dgm:bulletEnabled val="1"/>
        </dgm:presLayoutVars>
      </dgm:prSet>
      <dgm:spPr/>
    </dgm:pt>
    <dgm:pt modelId="{9D5ADBA0-40C3-F847-8348-4C2CD08C5F29}" type="pres">
      <dgm:prSet presAssocID="{C3FB3E98-ADFA-4FC1-8952-F79896C33752}" presName="FourConn_3-4" presStyleLbl="fgAccFollowNode1" presStyleIdx="2" presStyleCnt="3">
        <dgm:presLayoutVars>
          <dgm:bulletEnabled val="1"/>
        </dgm:presLayoutVars>
      </dgm:prSet>
      <dgm:spPr/>
    </dgm:pt>
    <dgm:pt modelId="{A42F8381-FD08-E24F-ABF0-3249B9DA1EBE}" type="pres">
      <dgm:prSet presAssocID="{C3FB3E98-ADFA-4FC1-8952-F79896C33752}" presName="FourNodes_1_text" presStyleLbl="node1" presStyleIdx="3" presStyleCnt="4">
        <dgm:presLayoutVars>
          <dgm:bulletEnabled val="1"/>
        </dgm:presLayoutVars>
      </dgm:prSet>
      <dgm:spPr/>
    </dgm:pt>
    <dgm:pt modelId="{1A448D39-733B-434F-8451-169576A68256}" type="pres">
      <dgm:prSet presAssocID="{C3FB3E98-ADFA-4FC1-8952-F79896C33752}" presName="FourNodes_2_text" presStyleLbl="node1" presStyleIdx="3" presStyleCnt="4">
        <dgm:presLayoutVars>
          <dgm:bulletEnabled val="1"/>
        </dgm:presLayoutVars>
      </dgm:prSet>
      <dgm:spPr/>
    </dgm:pt>
    <dgm:pt modelId="{CEE6E30C-883C-F94E-9B05-46AE16308F34}" type="pres">
      <dgm:prSet presAssocID="{C3FB3E98-ADFA-4FC1-8952-F79896C33752}" presName="FourNodes_3_text" presStyleLbl="node1" presStyleIdx="3" presStyleCnt="4">
        <dgm:presLayoutVars>
          <dgm:bulletEnabled val="1"/>
        </dgm:presLayoutVars>
      </dgm:prSet>
      <dgm:spPr/>
    </dgm:pt>
    <dgm:pt modelId="{5A3E0631-5E40-BC4B-AD02-8A29D02FA484}" type="pres">
      <dgm:prSet presAssocID="{C3FB3E98-ADFA-4FC1-8952-F79896C3375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94EFD0E-44A9-1F4E-8A29-9D2F32CFF145}" type="presOf" srcId="{C3FB3E98-ADFA-4FC1-8952-F79896C33752}" destId="{C9407B59-F9DC-3942-A669-45ADA5E85707}" srcOrd="0" destOrd="0" presId="urn:microsoft.com/office/officeart/2005/8/layout/vProcess5"/>
    <dgm:cxn modelId="{2445DA0F-9B4A-4B63-9401-F8BF36ADBF19}" srcId="{C3FB3E98-ADFA-4FC1-8952-F79896C33752}" destId="{DDBCBE35-814A-400D-84E0-66711E36DC82}" srcOrd="0" destOrd="0" parTransId="{AB153101-DE19-488C-BF04-E2DA7F2CEAAC}" sibTransId="{A3B7AC0C-FDCA-4367-88C2-479C0CDFC4FD}"/>
    <dgm:cxn modelId="{411C2B15-B50F-2841-AB74-76100790E2DE}" type="presOf" srcId="{4BAF9447-CEEA-43BB-959F-116DE799C49A}" destId="{5A3E0631-5E40-BC4B-AD02-8A29D02FA484}" srcOrd="1" destOrd="0" presId="urn:microsoft.com/office/officeart/2005/8/layout/vProcess5"/>
    <dgm:cxn modelId="{7C93C020-79C2-0146-9E03-D285F8169A43}" type="presOf" srcId="{806800AE-443C-4DC7-B82A-A641692D89F9}" destId="{1A448D39-733B-434F-8451-169576A68256}" srcOrd="1" destOrd="0" presId="urn:microsoft.com/office/officeart/2005/8/layout/vProcess5"/>
    <dgm:cxn modelId="{00126C23-E922-2C4F-B353-82231D14E538}" type="presOf" srcId="{5903DF98-A4A4-4F73-A526-0ED47B92D462}" destId="{4B33E9A5-BFE5-044D-9649-F31D8376D488}" srcOrd="0" destOrd="0" presId="urn:microsoft.com/office/officeart/2005/8/layout/vProcess5"/>
    <dgm:cxn modelId="{DFE09C23-F14A-014C-BEAC-C2ECA349848A}" type="presOf" srcId="{883C1102-2DF8-4B43-970D-2FCABC257C25}" destId="{0EB17913-C3EF-3840-906E-1220B1F5042B}" srcOrd="0" destOrd="0" presId="urn:microsoft.com/office/officeart/2005/8/layout/vProcess5"/>
    <dgm:cxn modelId="{D32CCA29-A84D-4988-A5A8-5BE7CCDDC650}" srcId="{C3FB3E98-ADFA-4FC1-8952-F79896C33752}" destId="{4BAF9447-CEEA-43BB-959F-116DE799C49A}" srcOrd="3" destOrd="0" parTransId="{C2B3553E-B0DB-4E92-8CBF-9DBECC916C7E}" sibTransId="{1501DE7E-AC23-4254-9F18-EC524F11BAD8}"/>
    <dgm:cxn modelId="{0BC2432C-13AE-0244-BCA0-174D12EE96BC}" srcId="{883C1102-2DF8-4B43-970D-2FCABC257C25}" destId="{C1368194-C5AE-8542-BB4C-74B9A8D99FCE}" srcOrd="0" destOrd="0" parTransId="{0386F405-7057-AD43-B0F1-D75761CD46D6}" sibTransId="{7EF8BA90-0C20-8B41-A9B9-A322B9DF08DA}"/>
    <dgm:cxn modelId="{4C48D630-2ABA-7743-8BDD-772760E9E873}" type="presOf" srcId="{883C1102-2DF8-4B43-970D-2FCABC257C25}" destId="{CEE6E30C-883C-F94E-9B05-46AE16308F34}" srcOrd="1" destOrd="0" presId="urn:microsoft.com/office/officeart/2005/8/layout/vProcess5"/>
    <dgm:cxn modelId="{67527161-4D87-6F42-9681-24810D9A55FB}" type="presOf" srcId="{4BAF9447-CEEA-43BB-959F-116DE799C49A}" destId="{74534032-BA58-6048-B7E8-F21BB58BE76C}" srcOrd="0" destOrd="0" presId="urn:microsoft.com/office/officeart/2005/8/layout/vProcess5"/>
    <dgm:cxn modelId="{21C1F66F-C73C-D64C-A1D6-A7255AE4E576}" type="presOf" srcId="{C1368194-C5AE-8542-BB4C-74B9A8D99FCE}" destId="{0EB17913-C3EF-3840-906E-1220B1F5042B}" srcOrd="0" destOrd="1" presId="urn:microsoft.com/office/officeart/2005/8/layout/vProcess5"/>
    <dgm:cxn modelId="{4E3A4C9F-4846-7344-97C6-E99C146302A8}" type="presOf" srcId="{78DB30A3-CDD7-4336-B5B2-555DC431CF18}" destId="{9D5ADBA0-40C3-F847-8348-4C2CD08C5F29}" srcOrd="0" destOrd="0" presId="urn:microsoft.com/office/officeart/2005/8/layout/vProcess5"/>
    <dgm:cxn modelId="{BA453BA5-84FD-B948-9142-BC7A6526DA75}" type="presOf" srcId="{806800AE-443C-4DC7-B82A-A641692D89F9}" destId="{F5FDADC0-FF91-8D46-877E-3140EC4A06B4}" srcOrd="0" destOrd="0" presId="urn:microsoft.com/office/officeart/2005/8/layout/vProcess5"/>
    <dgm:cxn modelId="{C11BAAA6-7A8F-134E-B971-A6A8316F2E22}" type="presOf" srcId="{C1368194-C5AE-8542-BB4C-74B9A8D99FCE}" destId="{CEE6E30C-883C-F94E-9B05-46AE16308F34}" srcOrd="1" destOrd="1" presId="urn:microsoft.com/office/officeart/2005/8/layout/vProcess5"/>
    <dgm:cxn modelId="{5B0800A7-BD42-457E-A283-C48171D784A7}" srcId="{C3FB3E98-ADFA-4FC1-8952-F79896C33752}" destId="{883C1102-2DF8-4B43-970D-2FCABC257C25}" srcOrd="2" destOrd="0" parTransId="{7F957432-7EBE-4572-8AB6-DEF804CEED85}" sibTransId="{78DB30A3-CDD7-4336-B5B2-555DC431CF18}"/>
    <dgm:cxn modelId="{824844C1-AAE3-8442-8F09-8F13737142D6}" type="presOf" srcId="{DDBCBE35-814A-400D-84E0-66711E36DC82}" destId="{A42F8381-FD08-E24F-ABF0-3249B9DA1EBE}" srcOrd="1" destOrd="0" presId="urn:microsoft.com/office/officeart/2005/8/layout/vProcess5"/>
    <dgm:cxn modelId="{B3F33FD6-78F9-D44E-90B7-026D7B671DCF}" type="presOf" srcId="{A3B7AC0C-FDCA-4367-88C2-479C0CDFC4FD}" destId="{DC5976F7-0136-454A-9D61-E5E32EA91707}" srcOrd="0" destOrd="0" presId="urn:microsoft.com/office/officeart/2005/8/layout/vProcess5"/>
    <dgm:cxn modelId="{2F3EE5E3-6F19-9041-B419-070DD9698497}" type="presOf" srcId="{DDBCBE35-814A-400D-84E0-66711E36DC82}" destId="{58E55653-53FE-C641-9807-1C78C2A8D69A}" srcOrd="0" destOrd="0" presId="urn:microsoft.com/office/officeart/2005/8/layout/vProcess5"/>
    <dgm:cxn modelId="{A28F4CE9-075D-439E-BE32-9576CB429A6B}" srcId="{C3FB3E98-ADFA-4FC1-8952-F79896C33752}" destId="{806800AE-443C-4DC7-B82A-A641692D89F9}" srcOrd="1" destOrd="0" parTransId="{8A8D7CA7-BA27-4D5A-A4BB-5FB480F921E3}" sibTransId="{5903DF98-A4A4-4F73-A526-0ED47B92D462}"/>
    <dgm:cxn modelId="{2E448193-EA95-3543-B3C5-8A5DCA8E76AE}" type="presParOf" srcId="{C9407B59-F9DC-3942-A669-45ADA5E85707}" destId="{9DF0F984-075C-C44E-9C51-BB0A39CA1EEB}" srcOrd="0" destOrd="0" presId="urn:microsoft.com/office/officeart/2005/8/layout/vProcess5"/>
    <dgm:cxn modelId="{0480017C-896B-DA49-8D8C-9213E85D2277}" type="presParOf" srcId="{C9407B59-F9DC-3942-A669-45ADA5E85707}" destId="{58E55653-53FE-C641-9807-1C78C2A8D69A}" srcOrd="1" destOrd="0" presId="urn:microsoft.com/office/officeart/2005/8/layout/vProcess5"/>
    <dgm:cxn modelId="{3F580BBE-DA26-0A42-AC17-2E520F549B26}" type="presParOf" srcId="{C9407B59-F9DC-3942-A669-45ADA5E85707}" destId="{F5FDADC0-FF91-8D46-877E-3140EC4A06B4}" srcOrd="2" destOrd="0" presId="urn:microsoft.com/office/officeart/2005/8/layout/vProcess5"/>
    <dgm:cxn modelId="{117161A0-6A14-8D45-B00A-D3015C4BE80A}" type="presParOf" srcId="{C9407B59-F9DC-3942-A669-45ADA5E85707}" destId="{0EB17913-C3EF-3840-906E-1220B1F5042B}" srcOrd="3" destOrd="0" presId="urn:microsoft.com/office/officeart/2005/8/layout/vProcess5"/>
    <dgm:cxn modelId="{5BB72D2A-F42F-F74F-9D27-9026C9CFACDC}" type="presParOf" srcId="{C9407B59-F9DC-3942-A669-45ADA5E85707}" destId="{74534032-BA58-6048-B7E8-F21BB58BE76C}" srcOrd="4" destOrd="0" presId="urn:microsoft.com/office/officeart/2005/8/layout/vProcess5"/>
    <dgm:cxn modelId="{40727B93-D1B9-7D4F-81C2-A1AFFF3A410E}" type="presParOf" srcId="{C9407B59-F9DC-3942-A669-45ADA5E85707}" destId="{DC5976F7-0136-454A-9D61-E5E32EA91707}" srcOrd="5" destOrd="0" presId="urn:microsoft.com/office/officeart/2005/8/layout/vProcess5"/>
    <dgm:cxn modelId="{BAEA9A7A-5E73-2841-ABB4-CB4CF757A44D}" type="presParOf" srcId="{C9407B59-F9DC-3942-A669-45ADA5E85707}" destId="{4B33E9A5-BFE5-044D-9649-F31D8376D488}" srcOrd="6" destOrd="0" presId="urn:microsoft.com/office/officeart/2005/8/layout/vProcess5"/>
    <dgm:cxn modelId="{C1E77314-F69A-254A-BE71-FA3149A6609A}" type="presParOf" srcId="{C9407B59-F9DC-3942-A669-45ADA5E85707}" destId="{9D5ADBA0-40C3-F847-8348-4C2CD08C5F29}" srcOrd="7" destOrd="0" presId="urn:microsoft.com/office/officeart/2005/8/layout/vProcess5"/>
    <dgm:cxn modelId="{F299E0E7-4C33-B44B-B57E-3C4487558749}" type="presParOf" srcId="{C9407B59-F9DC-3942-A669-45ADA5E85707}" destId="{A42F8381-FD08-E24F-ABF0-3249B9DA1EBE}" srcOrd="8" destOrd="0" presId="urn:microsoft.com/office/officeart/2005/8/layout/vProcess5"/>
    <dgm:cxn modelId="{AF052DA4-9CD9-D842-BE28-58A66BAC093E}" type="presParOf" srcId="{C9407B59-F9DC-3942-A669-45ADA5E85707}" destId="{1A448D39-733B-434F-8451-169576A68256}" srcOrd="9" destOrd="0" presId="urn:microsoft.com/office/officeart/2005/8/layout/vProcess5"/>
    <dgm:cxn modelId="{744A97F0-718F-8641-B0CF-F6112A788D0F}" type="presParOf" srcId="{C9407B59-F9DC-3942-A669-45ADA5E85707}" destId="{CEE6E30C-883C-F94E-9B05-46AE16308F34}" srcOrd="10" destOrd="0" presId="urn:microsoft.com/office/officeart/2005/8/layout/vProcess5"/>
    <dgm:cxn modelId="{C6291EBF-AF8D-1A4A-9F59-697D9B1BE521}" type="presParOf" srcId="{C9407B59-F9DC-3942-A669-45ADA5E85707}" destId="{5A3E0631-5E40-BC4B-AD02-8A29D02FA48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397E89-7F05-4248-96B9-AE76C6B3A76A}" type="doc">
      <dgm:prSet loTypeId="urn:microsoft.com/office/officeart/2005/8/layout/vList2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95273-F1EB-4E33-8327-395A80D1FE3E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Questions in the protocol that help verify and inform researchers of responsibilities for the protection and storage of information</a:t>
          </a:r>
        </a:p>
      </dgm:t>
    </dgm:pt>
    <dgm:pt modelId="{7C5800A4-12D2-47D4-950B-9D8BA42E013D}" type="parTrans" cxnId="{19BC016B-4779-496C-938D-ECD79A22A6AE}">
      <dgm:prSet/>
      <dgm:spPr/>
      <dgm:t>
        <a:bodyPr/>
        <a:lstStyle/>
        <a:p>
          <a:endParaRPr lang="en-US"/>
        </a:p>
      </dgm:t>
    </dgm:pt>
    <dgm:pt modelId="{1E3A64F0-2E31-4296-A8F1-4AB6016F43AB}" type="sibTrans" cxnId="{19BC016B-4779-496C-938D-ECD79A22A6AE}">
      <dgm:prSet/>
      <dgm:spPr/>
      <dgm:t>
        <a:bodyPr/>
        <a:lstStyle/>
        <a:p>
          <a:endParaRPr lang="en-US"/>
        </a:p>
      </dgm:t>
    </dgm:pt>
    <dgm:pt modelId="{83A34CEF-911E-4CE4-8142-8672A0181058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University and HRPP policies outline the responsibilities of investigators</a:t>
          </a:r>
        </a:p>
      </dgm:t>
    </dgm:pt>
    <dgm:pt modelId="{E8120C15-D71F-45A1-9721-EC27DCE61729}" type="parTrans" cxnId="{F02D3DFC-81BB-41F0-BD84-37A58C13E500}">
      <dgm:prSet/>
      <dgm:spPr/>
      <dgm:t>
        <a:bodyPr/>
        <a:lstStyle/>
        <a:p>
          <a:endParaRPr lang="en-US"/>
        </a:p>
      </dgm:t>
    </dgm:pt>
    <dgm:pt modelId="{1E6D6929-6519-4B8D-A657-4C781C772FB1}" type="sibTrans" cxnId="{F02D3DFC-81BB-41F0-BD84-37A58C13E500}">
      <dgm:prSet/>
      <dgm:spPr/>
      <dgm:t>
        <a:bodyPr/>
        <a:lstStyle/>
        <a:p>
          <a:endParaRPr lang="en-US"/>
        </a:p>
      </dgm:t>
    </dgm:pt>
    <dgm:pt modelId="{4020FF1C-5E45-4305-9EF1-C371E5A669C0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IRB reviews Informed Consent Forms and Information Sheets to ensure that confidentiality risks are clear</a:t>
          </a:r>
        </a:p>
      </dgm:t>
    </dgm:pt>
    <dgm:pt modelId="{EA25CC01-350D-42AB-B07E-57F985140E5E}" type="parTrans" cxnId="{3374A216-85DC-4851-9CB0-370C97E0A10C}">
      <dgm:prSet/>
      <dgm:spPr/>
      <dgm:t>
        <a:bodyPr/>
        <a:lstStyle/>
        <a:p>
          <a:endParaRPr lang="en-US"/>
        </a:p>
      </dgm:t>
    </dgm:pt>
    <dgm:pt modelId="{EFD40E26-C2C7-4BB9-89F9-020DBBD776BB}" type="sibTrans" cxnId="{3374A216-85DC-4851-9CB0-370C97E0A10C}">
      <dgm:prSet/>
      <dgm:spPr/>
      <dgm:t>
        <a:bodyPr/>
        <a:lstStyle/>
        <a:p>
          <a:endParaRPr lang="en-US"/>
        </a:p>
      </dgm:t>
    </dgm:pt>
    <dgm:pt modelId="{937C2831-DEB5-274D-8611-730E81F0BA7A}" type="pres">
      <dgm:prSet presAssocID="{65397E89-7F05-4248-96B9-AE76C6B3A76A}" presName="linear" presStyleCnt="0">
        <dgm:presLayoutVars>
          <dgm:animLvl val="lvl"/>
          <dgm:resizeHandles val="exact"/>
        </dgm:presLayoutVars>
      </dgm:prSet>
      <dgm:spPr/>
    </dgm:pt>
    <dgm:pt modelId="{313B4762-F75B-554C-9027-F5E0D2EC1E32}" type="pres">
      <dgm:prSet presAssocID="{83A34CEF-911E-4CE4-8142-8672A01810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063B77-AACA-0E4E-BF40-C5BFAE949031}" type="pres">
      <dgm:prSet presAssocID="{1E6D6929-6519-4B8D-A657-4C781C772FB1}" presName="spacer" presStyleCnt="0"/>
      <dgm:spPr/>
    </dgm:pt>
    <dgm:pt modelId="{99344C0B-9D7D-CF44-9966-919CB63B792A}" type="pres">
      <dgm:prSet presAssocID="{19F95273-F1EB-4E33-8327-395A80D1FE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07C3DE-65AB-884E-B1E4-1B0136DC7468}" type="pres">
      <dgm:prSet presAssocID="{1E3A64F0-2E31-4296-A8F1-4AB6016F43AB}" presName="spacer" presStyleCnt="0"/>
      <dgm:spPr/>
    </dgm:pt>
    <dgm:pt modelId="{C4E9DD00-CF5F-AF40-B580-717649136302}" type="pres">
      <dgm:prSet presAssocID="{4020FF1C-5E45-4305-9EF1-C371E5A669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74A216-85DC-4851-9CB0-370C97E0A10C}" srcId="{65397E89-7F05-4248-96B9-AE76C6B3A76A}" destId="{4020FF1C-5E45-4305-9EF1-C371E5A669C0}" srcOrd="2" destOrd="0" parTransId="{EA25CC01-350D-42AB-B07E-57F985140E5E}" sibTransId="{EFD40E26-C2C7-4BB9-89F9-020DBBD776BB}"/>
    <dgm:cxn modelId="{85C6F11F-99B4-A442-BCF8-8D8B260535D3}" type="presOf" srcId="{83A34CEF-911E-4CE4-8142-8672A0181058}" destId="{313B4762-F75B-554C-9027-F5E0D2EC1E32}" srcOrd="0" destOrd="0" presId="urn:microsoft.com/office/officeart/2005/8/layout/vList2"/>
    <dgm:cxn modelId="{19BC016B-4779-496C-938D-ECD79A22A6AE}" srcId="{65397E89-7F05-4248-96B9-AE76C6B3A76A}" destId="{19F95273-F1EB-4E33-8327-395A80D1FE3E}" srcOrd="1" destOrd="0" parTransId="{7C5800A4-12D2-47D4-950B-9D8BA42E013D}" sibTransId="{1E3A64F0-2E31-4296-A8F1-4AB6016F43AB}"/>
    <dgm:cxn modelId="{04C76997-94FE-7C44-9792-1F293689C64C}" type="presOf" srcId="{65397E89-7F05-4248-96B9-AE76C6B3A76A}" destId="{937C2831-DEB5-274D-8611-730E81F0BA7A}" srcOrd="0" destOrd="0" presId="urn:microsoft.com/office/officeart/2005/8/layout/vList2"/>
    <dgm:cxn modelId="{28A289EB-1D0D-0046-8746-42CD884519F1}" type="presOf" srcId="{4020FF1C-5E45-4305-9EF1-C371E5A669C0}" destId="{C4E9DD00-CF5F-AF40-B580-717649136302}" srcOrd="0" destOrd="0" presId="urn:microsoft.com/office/officeart/2005/8/layout/vList2"/>
    <dgm:cxn modelId="{5B4DE1FB-61C7-044B-8F22-143D649E3D15}" type="presOf" srcId="{19F95273-F1EB-4E33-8327-395A80D1FE3E}" destId="{99344C0B-9D7D-CF44-9966-919CB63B792A}" srcOrd="0" destOrd="0" presId="urn:microsoft.com/office/officeart/2005/8/layout/vList2"/>
    <dgm:cxn modelId="{F02D3DFC-81BB-41F0-BD84-37A58C13E500}" srcId="{65397E89-7F05-4248-96B9-AE76C6B3A76A}" destId="{83A34CEF-911E-4CE4-8142-8672A0181058}" srcOrd="0" destOrd="0" parTransId="{E8120C15-D71F-45A1-9721-EC27DCE61729}" sibTransId="{1E6D6929-6519-4B8D-A657-4C781C772FB1}"/>
    <dgm:cxn modelId="{7D79353B-2FCD-A04F-A22C-417F58DB3C73}" type="presParOf" srcId="{937C2831-DEB5-274D-8611-730E81F0BA7A}" destId="{313B4762-F75B-554C-9027-F5E0D2EC1E32}" srcOrd="0" destOrd="0" presId="urn:microsoft.com/office/officeart/2005/8/layout/vList2"/>
    <dgm:cxn modelId="{13C384EA-C524-2942-8534-0260085FD969}" type="presParOf" srcId="{937C2831-DEB5-274D-8611-730E81F0BA7A}" destId="{F5063B77-AACA-0E4E-BF40-C5BFAE949031}" srcOrd="1" destOrd="0" presId="urn:microsoft.com/office/officeart/2005/8/layout/vList2"/>
    <dgm:cxn modelId="{A81B276D-89E3-F14B-AF34-99AF7ACC31C2}" type="presParOf" srcId="{937C2831-DEB5-274D-8611-730E81F0BA7A}" destId="{99344C0B-9D7D-CF44-9966-919CB63B792A}" srcOrd="2" destOrd="0" presId="urn:microsoft.com/office/officeart/2005/8/layout/vList2"/>
    <dgm:cxn modelId="{72DEB780-1EA7-A24C-AAD0-EA36DE4E9816}" type="presParOf" srcId="{937C2831-DEB5-274D-8611-730E81F0BA7A}" destId="{1407C3DE-65AB-884E-B1E4-1B0136DC7468}" srcOrd="3" destOrd="0" presId="urn:microsoft.com/office/officeart/2005/8/layout/vList2"/>
    <dgm:cxn modelId="{9FAC168B-80B4-814C-8D89-95053A847A1F}" type="presParOf" srcId="{937C2831-DEB5-274D-8611-730E81F0BA7A}" destId="{C4E9DD00-CF5F-AF40-B580-7176491363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8BA45-3BC6-4F01-AEAE-F9EF3EB46B17}">
      <dsp:nvSpPr>
        <dsp:cNvPr id="0" name=""/>
        <dsp:cNvSpPr/>
      </dsp:nvSpPr>
      <dsp:spPr>
        <a:xfrm>
          <a:off x="940446" y="119069"/>
          <a:ext cx="1533379" cy="15333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22DC-0804-45AE-9F85-086AC20BA1FF}">
      <dsp:nvSpPr>
        <dsp:cNvPr id="0" name=""/>
        <dsp:cNvSpPr/>
      </dsp:nvSpPr>
      <dsp:spPr>
        <a:xfrm>
          <a:off x="1267232" y="445855"/>
          <a:ext cx="879807" cy="879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626DB-C4B4-4D8D-9B14-0DE1E4BA29B6}">
      <dsp:nvSpPr>
        <dsp:cNvPr id="0" name=""/>
        <dsp:cNvSpPr/>
      </dsp:nvSpPr>
      <dsp:spPr>
        <a:xfrm>
          <a:off x="450268" y="2052997"/>
          <a:ext cx="2513736" cy="87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Respondent providing information to investigator AKA Data collection</a:t>
          </a:r>
        </a:p>
      </dsp:txBody>
      <dsp:txXfrm>
        <a:off x="450268" y="2052997"/>
        <a:ext cx="2513736" cy="874123"/>
      </dsp:txXfrm>
    </dsp:sp>
    <dsp:sp modelId="{979BEF29-BBF6-48ED-8318-DDDAB70D7574}">
      <dsp:nvSpPr>
        <dsp:cNvPr id="0" name=""/>
        <dsp:cNvSpPr/>
      </dsp:nvSpPr>
      <dsp:spPr>
        <a:xfrm>
          <a:off x="3894087" y="157600"/>
          <a:ext cx="1533379" cy="15333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BFF8A-629A-4DD4-AD06-6683C0DAF0A1}">
      <dsp:nvSpPr>
        <dsp:cNvPr id="0" name=""/>
        <dsp:cNvSpPr/>
      </dsp:nvSpPr>
      <dsp:spPr>
        <a:xfrm>
          <a:off x="4220872" y="484386"/>
          <a:ext cx="879807" cy="879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DE43C-36E5-4C4B-B14F-03D51DC3A7A0}">
      <dsp:nvSpPr>
        <dsp:cNvPr id="0" name=""/>
        <dsp:cNvSpPr/>
      </dsp:nvSpPr>
      <dsp:spPr>
        <a:xfrm>
          <a:off x="3403908" y="2168589"/>
          <a:ext cx="25137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Data storage</a:t>
          </a:r>
        </a:p>
      </dsp:txBody>
      <dsp:txXfrm>
        <a:off x="3403908" y="2168589"/>
        <a:ext cx="2513736" cy="720000"/>
      </dsp:txXfrm>
    </dsp:sp>
    <dsp:sp modelId="{9579ADC3-2BE5-4584-8EB6-12B7AE2CBDB1}">
      <dsp:nvSpPr>
        <dsp:cNvPr id="0" name=""/>
        <dsp:cNvSpPr/>
      </dsp:nvSpPr>
      <dsp:spPr>
        <a:xfrm>
          <a:off x="940446" y="3555554"/>
          <a:ext cx="1533379" cy="15333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B4AF5-E712-495F-B35D-C0FFE6DD89B9}">
      <dsp:nvSpPr>
        <dsp:cNvPr id="0" name=""/>
        <dsp:cNvSpPr/>
      </dsp:nvSpPr>
      <dsp:spPr>
        <a:xfrm>
          <a:off x="1267232" y="3882340"/>
          <a:ext cx="879807" cy="879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8B504-F5F3-4FFD-B92E-EA3E73342DD7}">
      <dsp:nvSpPr>
        <dsp:cNvPr id="0" name=""/>
        <dsp:cNvSpPr/>
      </dsp:nvSpPr>
      <dsp:spPr>
        <a:xfrm>
          <a:off x="450268" y="5566543"/>
          <a:ext cx="25137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Data protection</a:t>
          </a:r>
        </a:p>
      </dsp:txBody>
      <dsp:txXfrm>
        <a:off x="450268" y="5566543"/>
        <a:ext cx="2513736" cy="720000"/>
      </dsp:txXfrm>
    </dsp:sp>
    <dsp:sp modelId="{C1D30B98-9085-4EC8-BB3F-5BE9E813DCC1}">
      <dsp:nvSpPr>
        <dsp:cNvPr id="0" name=""/>
        <dsp:cNvSpPr/>
      </dsp:nvSpPr>
      <dsp:spPr>
        <a:xfrm>
          <a:off x="3894087" y="3555554"/>
          <a:ext cx="1533379" cy="15333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D6BEA-B6F2-446A-BC37-3FD4F3D9FB32}">
      <dsp:nvSpPr>
        <dsp:cNvPr id="0" name=""/>
        <dsp:cNvSpPr/>
      </dsp:nvSpPr>
      <dsp:spPr>
        <a:xfrm>
          <a:off x="4220872" y="3882340"/>
          <a:ext cx="879807" cy="879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2DB5-E078-402D-AAA6-E261F6F5B199}">
      <dsp:nvSpPr>
        <dsp:cNvPr id="0" name=""/>
        <dsp:cNvSpPr/>
      </dsp:nvSpPr>
      <dsp:spPr>
        <a:xfrm>
          <a:off x="3403908" y="5566543"/>
          <a:ext cx="25137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Data access</a:t>
          </a:r>
          <a:endParaRPr lang="en-US" sz="1400" kern="1200" dirty="0"/>
        </a:p>
      </dsp:txBody>
      <dsp:txXfrm>
        <a:off x="3403908" y="5566543"/>
        <a:ext cx="251373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55653-53FE-C641-9807-1C78C2A8D69A}">
      <dsp:nvSpPr>
        <dsp:cNvPr id="0" name=""/>
        <dsp:cNvSpPr/>
      </dsp:nvSpPr>
      <dsp:spPr>
        <a:xfrm>
          <a:off x="0" y="-25763"/>
          <a:ext cx="5438831" cy="1326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Where will the data be collected? How will the participant control what is shared?</a:t>
          </a:r>
        </a:p>
      </dsp:txBody>
      <dsp:txXfrm>
        <a:off x="38844" y="13081"/>
        <a:ext cx="4009537" cy="1248537"/>
      </dsp:txXfrm>
    </dsp:sp>
    <dsp:sp modelId="{F5FDADC0-FF91-8D46-877E-3140EC4A06B4}">
      <dsp:nvSpPr>
        <dsp:cNvPr id="0" name=""/>
        <dsp:cNvSpPr/>
      </dsp:nvSpPr>
      <dsp:spPr>
        <a:xfrm>
          <a:off x="455502" y="1471331"/>
          <a:ext cx="5438831" cy="122317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Are there provisions to maintain confidentiality of the data?</a:t>
          </a:r>
        </a:p>
      </dsp:txBody>
      <dsp:txXfrm>
        <a:off x="491327" y="1507156"/>
        <a:ext cx="4116616" cy="1151522"/>
      </dsp:txXfrm>
    </dsp:sp>
    <dsp:sp modelId="{0EB17913-C3EF-3840-906E-1220B1F5042B}">
      <dsp:nvSpPr>
        <dsp:cNvPr id="0" name=""/>
        <dsp:cNvSpPr/>
      </dsp:nvSpPr>
      <dsp:spPr>
        <a:xfrm>
          <a:off x="904205" y="2916899"/>
          <a:ext cx="5438831" cy="122317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will data be stored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will the data be de-identified</a:t>
          </a:r>
        </a:p>
      </dsp:txBody>
      <dsp:txXfrm>
        <a:off x="940030" y="2952724"/>
        <a:ext cx="4123415" cy="1151522"/>
      </dsp:txXfrm>
    </dsp:sp>
    <dsp:sp modelId="{74534032-BA58-6048-B7E8-F21BB58BE76C}">
      <dsp:nvSpPr>
        <dsp:cNvPr id="0" name=""/>
        <dsp:cNvSpPr/>
      </dsp:nvSpPr>
      <dsp:spPr>
        <a:xfrm>
          <a:off x="1359707" y="4362467"/>
          <a:ext cx="5438831" cy="122317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Who will have access to the data?</a:t>
          </a:r>
        </a:p>
      </dsp:txBody>
      <dsp:txXfrm>
        <a:off x="1395532" y="4398292"/>
        <a:ext cx="4116616" cy="1151522"/>
      </dsp:txXfrm>
    </dsp:sp>
    <dsp:sp modelId="{DC5976F7-0136-454A-9D61-E5E32EA91707}">
      <dsp:nvSpPr>
        <dsp:cNvPr id="0" name=""/>
        <dsp:cNvSpPr/>
      </dsp:nvSpPr>
      <dsp:spPr>
        <a:xfrm>
          <a:off x="4643768" y="962602"/>
          <a:ext cx="795062" cy="7950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22657" y="962602"/>
        <a:ext cx="437284" cy="598284"/>
      </dsp:txXfrm>
    </dsp:sp>
    <dsp:sp modelId="{4B33E9A5-BFE5-044D-9649-F31D8376D488}">
      <dsp:nvSpPr>
        <dsp:cNvPr id="0" name=""/>
        <dsp:cNvSpPr/>
      </dsp:nvSpPr>
      <dsp:spPr>
        <a:xfrm>
          <a:off x="5099270" y="2408170"/>
          <a:ext cx="795062" cy="7950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78159" y="2408170"/>
        <a:ext cx="437284" cy="598284"/>
      </dsp:txXfrm>
    </dsp:sp>
    <dsp:sp modelId="{9D5ADBA0-40C3-F847-8348-4C2CD08C5F29}">
      <dsp:nvSpPr>
        <dsp:cNvPr id="0" name=""/>
        <dsp:cNvSpPr/>
      </dsp:nvSpPr>
      <dsp:spPr>
        <a:xfrm>
          <a:off x="5547974" y="3853738"/>
          <a:ext cx="795062" cy="7950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26863" y="3853738"/>
        <a:ext cx="437284" cy="598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B4762-F75B-554C-9027-F5E0D2EC1E32}">
      <dsp:nvSpPr>
        <dsp:cNvPr id="0" name=""/>
        <dsp:cNvSpPr/>
      </dsp:nvSpPr>
      <dsp:spPr>
        <a:xfrm>
          <a:off x="0" y="4420"/>
          <a:ext cx="6330698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University and HRPP policies outline the responsibilities of investigators</a:t>
          </a:r>
        </a:p>
      </dsp:txBody>
      <dsp:txXfrm>
        <a:off x="38381" y="42801"/>
        <a:ext cx="6253936" cy="709478"/>
      </dsp:txXfrm>
    </dsp:sp>
    <dsp:sp modelId="{99344C0B-9D7D-CF44-9966-919CB63B792A}">
      <dsp:nvSpPr>
        <dsp:cNvPr id="0" name=""/>
        <dsp:cNvSpPr/>
      </dsp:nvSpPr>
      <dsp:spPr>
        <a:xfrm>
          <a:off x="0" y="911620"/>
          <a:ext cx="6330698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Questions in the protocol that help verify and inform researchers of responsibilities for the protection and storage of information</a:t>
          </a:r>
        </a:p>
      </dsp:txBody>
      <dsp:txXfrm>
        <a:off x="38381" y="950001"/>
        <a:ext cx="6253936" cy="709478"/>
      </dsp:txXfrm>
    </dsp:sp>
    <dsp:sp modelId="{C4E9DD00-CF5F-AF40-B580-717649136302}">
      <dsp:nvSpPr>
        <dsp:cNvPr id="0" name=""/>
        <dsp:cNvSpPr/>
      </dsp:nvSpPr>
      <dsp:spPr>
        <a:xfrm>
          <a:off x="0" y="1818820"/>
          <a:ext cx="6330698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IRB reviews Informed Consent Forms and Information Sheets to ensure that confidentiality risks are clear</a:t>
          </a:r>
        </a:p>
      </dsp:txBody>
      <dsp:txXfrm>
        <a:off x="38381" y="1857201"/>
        <a:ext cx="6253936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15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24575,'-4'0'0,"1"0"0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16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17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18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28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30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30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31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1T23:13:31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147AD-4590-554E-B165-39046C59520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EA05-5CC3-854C-BAD2-32EDCF23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2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EA05-5CC3-854C-BAD2-32EDCF23D6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ECAC-1139-5780-7148-A35F50BD7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5264A-B07C-6505-8A59-46038889F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BA954-971B-E305-3E27-8F1BA3F8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1930D-8FCC-E9CE-83E0-34F8977F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9884A-BEF0-0A64-DD15-5E2A1AC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7758-E87C-2402-4595-BBE957F7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7BBB-453B-4FEA-3FDF-845F2AA8A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78F3-B451-C4A2-2B37-6FA61F54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99C3-A14F-E87E-15A9-8AF8247E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45B8-2AE9-697A-9A71-BB43C20F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9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0D297-5B03-B04E-5905-78C2DA34F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692F3-7548-BD0D-D4A7-B4B179FE2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06BD-88A0-1798-613D-C4033DB1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4C6E-3D5A-C46A-25E2-B16B2C58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73BF8-4A2A-81DB-1104-E72CE8F9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3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4B73-5B74-C410-1C8F-9662A7F6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9616-0CDF-D12C-3AEA-6D7662A4E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96BAE-2CD0-7704-E88E-EBF6800E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E41-B33A-7E7C-8BF8-C2588665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8E11-F9F0-7B3D-46AF-8065B2D7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3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9006-776B-C29D-E313-1341FB5F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82BF0-FFAB-EC75-21D5-43938D88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A784-5745-4FFF-E8D9-8213140D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2AD8-8D02-7A63-FE6E-2FE55415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9E38-6ED3-0CB5-7753-12FA6554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26FA-CCBA-8458-00AE-0E1CE51A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93881-256E-E3BC-DFA5-1D29E22F0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0ED4E-219F-49C4-7437-8DC42BE16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17E62-C692-E129-CE92-4679DD9C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AC80E-8412-D74C-1106-1706CF18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278D0-7994-653C-C02C-25DAA69E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D855-2416-76FC-7170-852CBFB7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558F4-49B7-B3FB-4468-53C3D746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32A97-1747-27EE-F666-C60E76198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3A966-C300-056C-017B-1DB812AB0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07B84-B086-D8B7-7535-3AF43AB0A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0889-5345-34E1-C677-35FC7BE4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05766-E303-E024-7F4F-6A0120C7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A5D9C-EDBC-542B-1B37-1001658F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B4D-8945-F490-420C-D901C758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B8ED5-A37F-C891-22F5-92800B86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F9560-B20C-F5B1-35AB-D0F98441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48268-DE6D-ACAC-6E0C-7317B726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A3DF1-7269-F69A-05F2-0F9B4504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E217F-A545-A1B4-F26C-774BC742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DF89E-9A7D-17C0-7B2F-7C2809F4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9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2A78-B509-0F39-A7DC-04F123DC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898B-A0B9-4AA2-D380-3133BFF3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9179-8821-6DAE-B628-1A5695EA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64BCB-5E47-3515-D728-E2E61146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F8552-552D-525F-E367-720B7861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275CD-27A6-5DF5-B835-FA4EDF9A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58AE-DA27-3F4B-C8A5-1F310E78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1E32E-70C4-F592-4A85-946744577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1F168-DB2D-28A3-FB8A-B0AD00B6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C5CA3-09C6-423F-15BE-E2A30063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17BFF-4DDF-3A48-E156-D07D2DCA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0E7F-D12F-2F2D-244B-4A82067F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5B25A-5EC8-A77E-1205-637AA9CF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5E3E1-E2C1-43BD-A4F6-34489E41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C04E6-85DC-DF32-366B-B4EBF337D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ADD0-6704-5D49-BFC2-52D407225CD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AA21F-5A32-914F-6FEF-E4C91CD6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53E1-1D73-D266-0F06-5E4117EA4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6EAA-1935-034C-9F1F-981844A3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customXml" Target="../ink/ink7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customXml" Target="../ink/ink2.xml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5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5" Type="http://schemas.openxmlformats.org/officeDocument/2006/relationships/customXml" Target="../ink/ink4.xml"/><Relationship Id="rId10" Type="http://schemas.openxmlformats.org/officeDocument/2006/relationships/customXml" Target="../ink/ink1.xml"/><Relationship Id="rId19" Type="http://schemas.openxmlformats.org/officeDocument/2006/relationships/customXml" Target="../ink/ink8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Relationship Id="rId1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15097-C1A8-3607-990F-AA04223AE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Privacy and Confidentiality In Research</a:t>
            </a:r>
            <a:b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and </a:t>
            </a:r>
            <a:b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the Importance of Both </a:t>
            </a:r>
            <a:b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</a:br>
            <a:endParaRPr lang="en-US" sz="5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955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4507-7857-1404-2A9E-9920C3DA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Young Black Women’s Sexual Health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44F9-D689-706B-9415-BA05A228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 location is a professional Black Salon in Inglewood: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Recruitment flyers are posted at the stations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Stylists will inform eligible clients of the study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 will sit in entrance way and approach clients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Survey and interviews will be conducted in a back room (private space)</a:t>
            </a:r>
          </a:p>
          <a:p>
            <a:pPr lvl="1"/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80B7-949E-A7D1-1DF8-C9D1CB84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Questions for the group: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1074-0EAE-57EE-7A99-A86B3BB3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information provided:</a:t>
            </a:r>
          </a:p>
          <a:p>
            <a:pPr marL="457200" lvl="1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your concerns for:</a:t>
            </a:r>
          </a:p>
          <a:p>
            <a:pPr marL="457200" lvl="1" indent="457200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Protecting participant privacy?</a:t>
            </a:r>
          </a:p>
          <a:p>
            <a:pPr marL="457200" lvl="1" indent="457200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Ensuring confidentiality?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steps would you require the investigator to take to </a:t>
            </a:r>
          </a:p>
          <a:p>
            <a:pPr marL="457200" lvl="1" indent="457200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Protect participant privacy?</a:t>
            </a:r>
          </a:p>
          <a:p>
            <a:pPr marL="457200" lvl="1" indent="457200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Ensure confidentiality?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0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ellow question mark">
            <a:extLst>
              <a:ext uri="{FF2B5EF4-FFF2-40B4-BE49-F238E27FC236}">
                <a16:creationId xmlns:a16="http://schemas.microsoft.com/office/drawing/2014/main" id="{9D2ADCAB-2C20-6C19-6E3E-206721C89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0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51563" y="-1474817"/>
            <a:ext cx="4488873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AFE6-93A4-DE6E-FB62-59940E6C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1" y="3735248"/>
            <a:ext cx="8708241" cy="19140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Questions?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A79260-DC16-1E89-E412-78DBD431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4227" y="4514"/>
            <a:ext cx="2506801" cy="1683387"/>
            <a:chOff x="9534627" y="4514"/>
            <a:chExt cx="2884678" cy="193714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D6409-0F5D-2C86-7C2D-CD581A70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6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6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6" y="30810"/>
                    <a:pt x="386071" y="95930"/>
                  </a:cubicBezTo>
                  <a:cubicBezTo>
                    <a:pt x="259506" y="161051"/>
                    <a:pt x="165229" y="266255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FEF39C-B200-AB91-50E5-AA69C0462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7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7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7" y="30809"/>
                    <a:pt x="386071" y="95930"/>
                  </a:cubicBezTo>
                  <a:cubicBezTo>
                    <a:pt x="259506" y="161051"/>
                    <a:pt x="165229" y="266254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F57CAB-3859-C6CD-2A74-2FE32FF2C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061467">
              <a:off x="10003253" y="-464112"/>
              <a:ext cx="1000157" cy="1937410"/>
            </a:xfrm>
            <a:custGeom>
              <a:avLst/>
              <a:gdLst>
                <a:gd name="connsiteX0" fmla="*/ 1000157 w 1000157"/>
                <a:gd name="connsiteY0" fmla="*/ 1102232 h 1937410"/>
                <a:gd name="connsiteX1" fmla="*/ 890809 w 1000157"/>
                <a:gd name="connsiteY1" fmla="*/ 1420244 h 1937410"/>
                <a:gd name="connsiteX2" fmla="*/ 830886 w 1000157"/>
                <a:gd name="connsiteY2" fmla="*/ 1430049 h 1937410"/>
                <a:gd name="connsiteX3" fmla="*/ 625381 w 1000157"/>
                <a:gd name="connsiteY3" fmla="*/ 1421725 h 1937410"/>
                <a:gd name="connsiteX4" fmla="*/ 394115 w 1000157"/>
                <a:gd name="connsiteY4" fmla="*/ 1353020 h 1937410"/>
                <a:gd name="connsiteX5" fmla="*/ 227806 w 1000157"/>
                <a:gd name="connsiteY5" fmla="*/ 1262595 h 1937410"/>
                <a:gd name="connsiteX6" fmla="*/ 222077 w 1000157"/>
                <a:gd name="connsiteY6" fmla="*/ 1293937 h 1937410"/>
                <a:gd name="connsiteX7" fmla="*/ 257021 w 1000157"/>
                <a:gd name="connsiteY7" fmla="*/ 1521425 h 1937410"/>
                <a:gd name="connsiteX8" fmla="*/ 329718 w 1000157"/>
                <a:gd name="connsiteY8" fmla="*/ 1788932 h 1937410"/>
                <a:gd name="connsiteX9" fmla="*/ 358171 w 1000157"/>
                <a:gd name="connsiteY9" fmla="*/ 1866810 h 1937410"/>
                <a:gd name="connsiteX10" fmla="*/ 162274 w 1000157"/>
                <a:gd name="connsiteY10" fmla="*/ 1937410 h 1937410"/>
                <a:gd name="connsiteX11" fmla="*/ 40999 w 1000157"/>
                <a:gd name="connsiteY11" fmla="*/ 1530780 h 1937410"/>
                <a:gd name="connsiteX12" fmla="*/ 130 w 1000157"/>
                <a:gd name="connsiteY12" fmla="*/ 1094879 h 1937410"/>
                <a:gd name="connsiteX13" fmla="*/ 77747 w 1000157"/>
                <a:gd name="connsiteY13" fmla="*/ 588060 h 1937410"/>
                <a:gd name="connsiteX14" fmla="*/ 199588 w 1000157"/>
                <a:gd name="connsiteY14" fmla="*/ 280523 h 1937410"/>
                <a:gd name="connsiteX15" fmla="*/ 306776 w 1000157"/>
                <a:gd name="connsiteY15" fmla="*/ 111727 h 1937410"/>
                <a:gd name="connsiteX16" fmla="*/ 416130 w 1000157"/>
                <a:gd name="connsiteY16" fmla="*/ 0 h 1937410"/>
                <a:gd name="connsiteX17" fmla="*/ 493343 w 1000157"/>
                <a:gd name="connsiteY17" fmla="*/ 215052 h 1937410"/>
                <a:gd name="connsiteX18" fmla="*/ 488736 w 1000157"/>
                <a:gd name="connsiteY18" fmla="*/ 439153 h 1937410"/>
                <a:gd name="connsiteX19" fmla="*/ 374038 w 1000157"/>
                <a:gd name="connsiteY19" fmla="*/ 651386 h 1937410"/>
                <a:gd name="connsiteX20" fmla="*/ 375640 w 1000157"/>
                <a:gd name="connsiteY20" fmla="*/ 679923 h 1937410"/>
                <a:gd name="connsiteX21" fmla="*/ 646830 w 1000157"/>
                <a:gd name="connsiteY21" fmla="*/ 526786 h 1937410"/>
                <a:gd name="connsiteX22" fmla="*/ 965722 w 1000157"/>
                <a:gd name="connsiteY22" fmla="*/ 454195 h 1937410"/>
                <a:gd name="connsiteX23" fmla="*/ 973884 w 1000157"/>
                <a:gd name="connsiteY23" fmla="*/ 458787 h 1937410"/>
                <a:gd name="connsiteX24" fmla="*/ 933346 w 1000157"/>
                <a:gd name="connsiteY24" fmla="*/ 595705 h 1937410"/>
                <a:gd name="connsiteX25" fmla="*/ 790087 w 1000157"/>
                <a:gd name="connsiteY25" fmla="*/ 785667 h 1937410"/>
                <a:gd name="connsiteX26" fmla="*/ 608178 w 1000157"/>
                <a:gd name="connsiteY26" fmla="*/ 939447 h 1937410"/>
                <a:gd name="connsiteX27" fmla="*/ 386518 w 1000157"/>
                <a:gd name="connsiteY27" fmla="*/ 1057102 h 1937410"/>
                <a:gd name="connsiteX28" fmla="*/ 496842 w 1000157"/>
                <a:gd name="connsiteY28" fmla="*/ 1070816 h 1937410"/>
                <a:gd name="connsiteX29" fmla="*/ 845020 w 1000157"/>
                <a:gd name="connsiteY29" fmla="*/ 1072001 h 1937410"/>
                <a:gd name="connsiteX30" fmla="*/ 985924 w 1000157"/>
                <a:gd name="connsiteY30" fmla="*/ 1097986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57" h="1937410">
                  <a:moveTo>
                    <a:pt x="1000157" y="1102232"/>
                  </a:moveTo>
                  <a:lnTo>
                    <a:pt x="890809" y="1420244"/>
                  </a:lnTo>
                  <a:lnTo>
                    <a:pt x="830886" y="1430049"/>
                  </a:lnTo>
                  <a:cubicBezTo>
                    <a:pt x="753449" y="1439654"/>
                    <a:pt x="698175" y="1434563"/>
                    <a:pt x="625381" y="1421725"/>
                  </a:cubicBezTo>
                  <a:cubicBezTo>
                    <a:pt x="552586" y="1408887"/>
                    <a:pt x="460377" y="1379541"/>
                    <a:pt x="394115" y="1353020"/>
                  </a:cubicBezTo>
                  <a:cubicBezTo>
                    <a:pt x="327853" y="1326498"/>
                    <a:pt x="238957" y="1270351"/>
                    <a:pt x="227806" y="1262595"/>
                  </a:cubicBezTo>
                  <a:cubicBezTo>
                    <a:pt x="216655" y="1254837"/>
                    <a:pt x="217208" y="1250799"/>
                    <a:pt x="222077" y="1293937"/>
                  </a:cubicBezTo>
                  <a:cubicBezTo>
                    <a:pt x="226946" y="1337076"/>
                    <a:pt x="239081" y="1438925"/>
                    <a:pt x="257021" y="1521425"/>
                  </a:cubicBezTo>
                  <a:cubicBezTo>
                    <a:pt x="274961" y="1603924"/>
                    <a:pt x="302922" y="1709752"/>
                    <a:pt x="329718" y="1788932"/>
                  </a:cubicBezTo>
                  <a:lnTo>
                    <a:pt x="358171" y="1866810"/>
                  </a:lnTo>
                  <a:cubicBezTo>
                    <a:pt x="306835" y="1903850"/>
                    <a:pt x="211687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8"/>
                    <a:pt x="130" y="1094879"/>
                  </a:cubicBezTo>
                  <a:cubicBezTo>
                    <a:pt x="1852" y="940150"/>
                    <a:pt x="44504" y="723786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7"/>
                    <a:pt x="306776" y="111727"/>
                  </a:cubicBezTo>
                  <a:cubicBezTo>
                    <a:pt x="340133" y="70559"/>
                    <a:pt x="385416" y="11405"/>
                    <a:pt x="416130" y="0"/>
                  </a:cubicBezTo>
                  <a:cubicBezTo>
                    <a:pt x="459534" y="74707"/>
                    <a:pt x="477949" y="136046"/>
                    <a:pt x="493343" y="215052"/>
                  </a:cubicBezTo>
                  <a:cubicBezTo>
                    <a:pt x="505787" y="309500"/>
                    <a:pt x="505983" y="354742"/>
                    <a:pt x="488736" y="439153"/>
                  </a:cubicBezTo>
                  <a:cubicBezTo>
                    <a:pt x="471153" y="525202"/>
                    <a:pt x="392887" y="611257"/>
                    <a:pt x="374038" y="651386"/>
                  </a:cubicBezTo>
                  <a:cubicBezTo>
                    <a:pt x="355188" y="691514"/>
                    <a:pt x="330175" y="700690"/>
                    <a:pt x="375640" y="679923"/>
                  </a:cubicBezTo>
                  <a:cubicBezTo>
                    <a:pt x="421105" y="659158"/>
                    <a:pt x="548483" y="564408"/>
                    <a:pt x="646830" y="526786"/>
                  </a:cubicBezTo>
                  <a:cubicBezTo>
                    <a:pt x="745176" y="489165"/>
                    <a:pt x="936630" y="451491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8"/>
                    <a:pt x="958960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6"/>
                    <a:pt x="392691" y="1049620"/>
                    <a:pt x="386518" y="1057102"/>
                  </a:cubicBezTo>
                  <a:cubicBezTo>
                    <a:pt x="380344" y="1064584"/>
                    <a:pt x="420424" y="1068334"/>
                    <a:pt x="496842" y="1070816"/>
                  </a:cubicBezTo>
                  <a:cubicBezTo>
                    <a:pt x="573259" y="1073299"/>
                    <a:pt x="743805" y="1061595"/>
                    <a:pt x="845020" y="1072001"/>
                  </a:cubicBezTo>
                  <a:cubicBezTo>
                    <a:pt x="895627" y="1077203"/>
                    <a:pt x="942667" y="1086821"/>
                    <a:pt x="985924" y="10979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647B7B6-B12B-DDFA-E170-0805D756F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10058270" y="1322265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48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E48D3C-9481-7AF7-080F-E39E470A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Grounded in: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68CE0D-A52B-E738-BEC3-E720FD027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/>
              <a:t>Belmont Report</a:t>
            </a:r>
          </a:p>
          <a:p>
            <a:r>
              <a:rPr lang="en-US" dirty="0"/>
              <a:t>45CFR46.111</a:t>
            </a:r>
          </a:p>
          <a:p>
            <a:r>
              <a:rPr lang="en-US" dirty="0"/>
              <a:t>21CFR56.111</a:t>
            </a:r>
          </a:p>
          <a:p>
            <a:endParaRPr lang="en-US" dirty="0"/>
          </a:p>
          <a:p>
            <a:r>
              <a:rPr lang="en-US" dirty="0"/>
              <a:t>Both HHS and FDA require IRB review of the provisions for protecting privacy and maintaining confidentiality</a:t>
            </a:r>
          </a:p>
        </p:txBody>
      </p:sp>
      <p:pic>
        <p:nvPicPr>
          <p:cNvPr id="10" name="Picture 9" descr="Front steps and columns of a majestic city building">
            <a:extLst>
              <a:ext uri="{FF2B5EF4-FFF2-40B4-BE49-F238E27FC236}">
                <a16:creationId xmlns:a16="http://schemas.microsoft.com/office/drawing/2014/main" id="{3E18C6E8-F129-57E6-5039-4748597F4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81" r="12068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48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93E5-8A6B-7C9D-2DE3-A56A0096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3788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Privacy &amp; Confidentiality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18742-A839-6F3D-AC00-93E89F70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3"/>
            <a:ext cx="5157787" cy="5996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Privacy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27468-FA56-0470-0EF9-A30CECE2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13081"/>
            <a:ext cx="5157787" cy="1947719"/>
          </a:xfrm>
        </p:spPr>
        <p:txBody>
          <a:bodyPr/>
          <a:lstStyle/>
          <a:p>
            <a:r>
              <a:rPr lang="en-US" dirty="0"/>
              <a:t>About an individual</a:t>
            </a:r>
          </a:p>
          <a:p>
            <a:r>
              <a:rPr lang="en-US" dirty="0"/>
              <a:t>How an individual controls what information they want to share about themselves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48488-874F-89CA-1513-DA338D2C0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3411"/>
            <a:ext cx="5183188" cy="5996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Confidentiality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E7939-EFA8-7D11-37B2-9093A7F4E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13081"/>
            <a:ext cx="5183188" cy="1515919"/>
          </a:xfrm>
        </p:spPr>
        <p:txBody>
          <a:bodyPr/>
          <a:lstStyle/>
          <a:p>
            <a:r>
              <a:rPr lang="en-US" dirty="0"/>
              <a:t>How information, shared by an individual, is treated by a researcher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DDA6F7-A212-86F5-AE4F-3C296F1ED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96404"/>
              </p:ext>
            </p:extLst>
          </p:nvPr>
        </p:nvGraphicFramePr>
        <p:xfrm>
          <a:off x="1163782" y="3651393"/>
          <a:ext cx="9493133" cy="289228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353440">
                  <a:extLst>
                    <a:ext uri="{9D8B030D-6E8A-4147-A177-3AD203B41FA5}">
                      <a16:colId xmlns:a16="http://schemas.microsoft.com/office/drawing/2014/main" val="333767929"/>
                    </a:ext>
                  </a:extLst>
                </a:gridCol>
                <a:gridCol w="4139693">
                  <a:extLst>
                    <a:ext uri="{9D8B030D-6E8A-4147-A177-3AD203B41FA5}">
                      <a16:colId xmlns:a16="http://schemas.microsoft.com/office/drawing/2014/main" val="3306429481"/>
                    </a:ext>
                  </a:extLst>
                </a:gridCol>
              </a:tblGrid>
              <a:tr h="635059">
                <a:tc>
                  <a:txBody>
                    <a:bodyPr/>
                    <a:lstStyle/>
                    <a:p>
                      <a:r>
                        <a:rPr lang="en-US" b="1" dirty="0"/>
                        <a:t>Privacy in a Research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Confidentiality in a Research 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1524"/>
                  </a:ext>
                </a:extLst>
              </a:tr>
              <a:tr h="752410">
                <a:tc>
                  <a:txBody>
                    <a:bodyPr/>
                    <a:lstStyle/>
                    <a:p>
                      <a:r>
                        <a:rPr lang="en-US" dirty="0"/>
                        <a:t> Participant has control over the information they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Researcher has control over the information collected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2716"/>
                  </a:ext>
                </a:extLst>
              </a:tr>
              <a:tr h="752410">
                <a:tc>
                  <a:txBody>
                    <a:bodyPr/>
                    <a:lstStyle/>
                    <a:p>
                      <a:r>
                        <a:rPr lang="en-US" dirty="0"/>
                        <a:t>Exchange of private information can be in a public setting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Researcher has agreed to protect the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14362"/>
                  </a:ext>
                </a:extLst>
              </a:tr>
              <a:tr h="752410">
                <a:tc>
                  <a:txBody>
                    <a:bodyPr/>
                    <a:lstStyle/>
                    <a:p>
                      <a:r>
                        <a:rPr lang="en-US" dirty="0"/>
                        <a:t>Privacy is “owned” by the 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Confidentiality is “owned” by the researcher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78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8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7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DED3E5-6CF8-C695-7F61-B9E90F2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650752" cy="5340097"/>
          </a:xfrm>
        </p:spPr>
        <p:txBody>
          <a:bodyPr anchor="ctr">
            <a:normAutofit/>
          </a:bodyPr>
          <a:lstStyle/>
          <a:p>
            <a:r>
              <a:rPr lang="en-US" sz="4100">
                <a:solidFill>
                  <a:schemeClr val="bg1"/>
                </a:solidFill>
                <a:latin typeface="+mn-lt"/>
              </a:rPr>
              <a:t>POP – QUIZ</a:t>
            </a:r>
            <a:br>
              <a:rPr lang="en-US" sz="4100">
                <a:solidFill>
                  <a:schemeClr val="bg1"/>
                </a:solidFill>
                <a:latin typeface="+mn-lt"/>
              </a:rPr>
            </a:br>
            <a:r>
              <a:rPr lang="en-US" sz="4100">
                <a:solidFill>
                  <a:schemeClr val="bg1"/>
                </a:solidFill>
                <a:latin typeface="+mn-lt"/>
              </a:rPr>
              <a:t>Which is about Privacy and which is about Confidentiality?</a:t>
            </a:r>
            <a:endParaRPr lang="en-US" sz="41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A871F-8F97-CF2B-2EEA-C7A1E7E7B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0424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87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7D088-D53A-7194-9775-58F60BA82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86" r="36369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A8032-8CAF-AE0A-5C89-9667E07C746A}"/>
              </a:ext>
            </a:extLst>
          </p:cNvPr>
          <p:cNvSpPr txBox="1"/>
          <p:nvPr/>
        </p:nvSpPr>
        <p:spPr>
          <a:xfrm>
            <a:off x="838200" y="1195697"/>
            <a:ext cx="35437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</a:rPr>
              <a:t>What should the IRB Consider?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A871F-8F97-CF2B-2EEA-C7A1E7E7B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75832"/>
              </p:ext>
            </p:extLst>
          </p:nvPr>
        </p:nvGraphicFramePr>
        <p:xfrm>
          <a:off x="4553734" y="555171"/>
          <a:ext cx="6798539" cy="555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666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CBAF-6B9B-91C6-536A-2B0C83CF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+mn-lt"/>
              </a:rPr>
              <a:t>How do we do this in the IRB?</a:t>
            </a:r>
          </a:p>
        </p:txBody>
      </p:sp>
      <p:graphicFrame>
        <p:nvGraphicFramePr>
          <p:cNvPr id="65" name="Content Placeholder 2">
            <a:extLst>
              <a:ext uri="{FF2B5EF4-FFF2-40B4-BE49-F238E27FC236}">
                <a16:creationId xmlns:a16="http://schemas.microsoft.com/office/drawing/2014/main" id="{B3C60049-9402-C029-2FFB-705C41037D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1262" y="457199"/>
          <a:ext cx="6330698" cy="260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08729D-DD2D-E173-F8C5-A57068403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9996" y="3514725"/>
            <a:ext cx="5353229" cy="2886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71C545-A434-06DC-2B2A-7A48A485F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216" y="2962275"/>
            <a:ext cx="5105604" cy="220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87D5C-440F-0085-B0CB-F622CB75B0D4}"/>
              </a:ext>
            </a:extLst>
          </p:cNvPr>
          <p:cNvSpPr txBox="1"/>
          <p:nvPr/>
        </p:nvSpPr>
        <p:spPr>
          <a:xfrm>
            <a:off x="2250297" y="2386584"/>
            <a:ext cx="67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iStar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B4DDA-33C2-6C83-FD65-AF9D2935A306}"/>
              </a:ext>
            </a:extLst>
          </p:cNvPr>
          <p:cNvSpPr txBox="1"/>
          <p:nvPr/>
        </p:nvSpPr>
        <p:spPr>
          <a:xfrm>
            <a:off x="8068712" y="3066680"/>
            <a:ext cx="10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Protocol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9C4008-7FFC-BFA3-040B-03493C1211A8}"/>
              </a:ext>
            </a:extLst>
          </p:cNvPr>
          <p:cNvGrpSpPr/>
          <p:nvPr/>
        </p:nvGrpSpPr>
        <p:grpSpPr>
          <a:xfrm>
            <a:off x="6512673" y="3827812"/>
            <a:ext cx="176040" cy="12600"/>
            <a:chOff x="6512673" y="3827812"/>
            <a:chExt cx="17604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11D101-4DFA-5D52-FF51-8C1238D3A83D}"/>
                    </a:ext>
                  </a:extLst>
                </p14:cNvPr>
                <p14:cNvContentPartPr/>
                <p14:nvPr/>
              </p14:nvContentPartPr>
              <p14:xfrm>
                <a:off x="6685473" y="3827812"/>
                <a:ext cx="324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11D101-4DFA-5D52-FF51-8C1238D3A8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78588" y="3821692"/>
                  <a:ext cx="1701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1D9C76-1659-8E7D-E8B2-9C7703F2F0AA}"/>
                    </a:ext>
                  </a:extLst>
                </p14:cNvPr>
                <p14:cNvContentPartPr/>
                <p14:nvPr/>
              </p14:nvContentPartPr>
              <p14:xfrm>
                <a:off x="6512673" y="3840052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1D9C76-1659-8E7D-E8B2-9C7703F2F0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06553" y="38339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D3903C-B102-ABF6-E745-3E510D316E71}"/>
                  </a:ext>
                </a:extLst>
              </p14:cNvPr>
              <p14:cNvContentPartPr/>
              <p14:nvPr/>
            </p14:nvContentPartPr>
            <p14:xfrm>
              <a:off x="6779793" y="3926092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D3903C-B102-ABF6-E745-3E510D316E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3673" y="391997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38CBF54-CDD2-882E-BB77-0E542D795C5B}"/>
                  </a:ext>
                </a:extLst>
              </p14:cNvPr>
              <p14:cNvContentPartPr/>
              <p14:nvPr/>
            </p14:nvContentPartPr>
            <p14:xfrm>
              <a:off x="6733353" y="3833212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38CBF54-CDD2-882E-BB77-0E542D795C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7233" y="382709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B5927FB-916D-DB63-A22F-B9CF2673205C}"/>
                  </a:ext>
                </a:extLst>
              </p14:cNvPr>
              <p14:cNvContentPartPr/>
              <p14:nvPr/>
            </p14:nvContentPartPr>
            <p14:xfrm>
              <a:off x="6849993" y="3891532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B5927FB-916D-DB63-A22F-B9CF267320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43873" y="3885412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7F4ACAA8-C868-DEFC-5310-84CAB5DF9F00}"/>
              </a:ext>
            </a:extLst>
          </p:cNvPr>
          <p:cNvGrpSpPr/>
          <p:nvPr/>
        </p:nvGrpSpPr>
        <p:grpSpPr>
          <a:xfrm>
            <a:off x="6819753" y="3908092"/>
            <a:ext cx="360" cy="360"/>
            <a:chOff x="6819753" y="390809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B45A993-2956-EACB-AA6A-82AFCFD45AB1}"/>
                    </a:ext>
                  </a:extLst>
                </p14:cNvPr>
                <p14:cNvContentPartPr/>
                <p14:nvPr/>
              </p14:nvContentPartPr>
              <p14:xfrm>
                <a:off x="6819753" y="3908092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B45A993-2956-EACB-AA6A-82AFCFD45A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13633" y="390197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4B4AFAF-DBB9-0C5E-D634-EA71CE85F9DB}"/>
                    </a:ext>
                  </a:extLst>
                </p14:cNvPr>
                <p14:cNvContentPartPr/>
                <p14:nvPr/>
              </p14:nvContentPartPr>
              <p14:xfrm>
                <a:off x="6819753" y="3908092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4B4AFAF-DBB9-0C5E-D634-EA71CE85F9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13633" y="390197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B792E3-93B5-58A7-720A-809385487ADB}"/>
              </a:ext>
            </a:extLst>
          </p:cNvPr>
          <p:cNvGrpSpPr/>
          <p:nvPr/>
        </p:nvGrpSpPr>
        <p:grpSpPr>
          <a:xfrm>
            <a:off x="6650913" y="3856972"/>
            <a:ext cx="5760" cy="8640"/>
            <a:chOff x="6650913" y="3856972"/>
            <a:chExt cx="5760" cy="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9F34010-6831-AC71-0E44-6CC17D4DE1FA}"/>
                    </a:ext>
                  </a:extLst>
                </p14:cNvPr>
                <p14:cNvContentPartPr/>
                <p14:nvPr/>
              </p14:nvContentPartPr>
              <p14:xfrm>
                <a:off x="6656313" y="3865252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9F34010-6831-AC71-0E44-6CC17D4DE1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50193" y="38591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BF21764-5E15-0572-0750-F5B86F01EAF2}"/>
                    </a:ext>
                  </a:extLst>
                </p14:cNvPr>
                <p14:cNvContentPartPr/>
                <p14:nvPr/>
              </p14:nvContentPartPr>
              <p14:xfrm>
                <a:off x="6650913" y="3856972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BF21764-5E15-0572-0750-F5B86F01EA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44793" y="385085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959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874F1-105F-D9E0-769D-1FA371FA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Informed Consent Process</a:t>
            </a:r>
          </a:p>
        </p:txBody>
      </p:sp>
      <p:pic>
        <p:nvPicPr>
          <p:cNvPr id="39" name="Picture 38" descr="Pen placed on top of a signature line">
            <a:extLst>
              <a:ext uri="{FF2B5EF4-FFF2-40B4-BE49-F238E27FC236}">
                <a16:creationId xmlns:a16="http://schemas.microsoft.com/office/drawing/2014/main" id="{1B6D9A19-023D-668F-6E8E-F7000A1F2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74" r="6780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8321-86A6-A1EF-08D5-375FDF0C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kern="100"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endParaRPr lang="en-US" sz="20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 a clear description of the information being collected,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 how the information will be used and protected,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 who will have access to the information and what happens to the information after the study ends,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 mandatory reporting requirements, when applicable.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856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10A8-1A68-3224-F7DA-0020C3F9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561"/>
          </a:xfrm>
        </p:spPr>
        <p:txBody>
          <a:bodyPr/>
          <a:lstStyle/>
          <a:p>
            <a:r>
              <a:rPr lang="en-US" dirty="0">
                <a:latin typeface="+mn-lt"/>
              </a:rPr>
              <a:t>Young Black Women’s Sexual Health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45AD-855C-A430-3323-63AEC40C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74" y="1575329"/>
            <a:ext cx="10959710" cy="4917546"/>
          </a:xfrm>
        </p:spPr>
        <p:txBody>
          <a:bodyPr>
            <a:normAutofit/>
          </a:bodyPr>
          <a:lstStyle/>
          <a:p>
            <a:r>
              <a:rPr lang="en-US" sz="3200" dirty="0"/>
              <a:t>Pilot study to gain an understanding of:</a:t>
            </a:r>
          </a:p>
          <a:p>
            <a:pPr lvl="1"/>
            <a:r>
              <a:rPr lang="en-US" sz="2800" dirty="0"/>
              <a:t>Young Black Women’s (YBW) sexual relationships (risk behaviors, safe sex practices)</a:t>
            </a:r>
          </a:p>
          <a:p>
            <a:pPr lvl="1"/>
            <a:r>
              <a:rPr lang="en-US" sz="2800" dirty="0"/>
              <a:t>Who YBW talk to and who influences them regarding sex and relationships</a:t>
            </a:r>
          </a:p>
          <a:p>
            <a:pPr lvl="1"/>
            <a:r>
              <a:rPr lang="en-US" sz="2800" dirty="0"/>
              <a:t>YBW utilization of social media for partner seeking, sexual health information </a:t>
            </a:r>
          </a:p>
          <a:p>
            <a:r>
              <a:rPr lang="en-US" sz="3200" dirty="0"/>
              <a:t>Data collection:</a:t>
            </a:r>
          </a:p>
          <a:p>
            <a:pPr lvl="1"/>
            <a:r>
              <a:rPr lang="en-US" sz="2800" dirty="0"/>
              <a:t>Questions focus on HIV risk behaviors and relationship dynamics of young Black couples</a:t>
            </a:r>
          </a:p>
          <a:p>
            <a:pPr lvl="1"/>
            <a:r>
              <a:rPr lang="en-US" sz="2800" dirty="0"/>
              <a:t>Social network information</a:t>
            </a:r>
          </a:p>
        </p:txBody>
      </p:sp>
    </p:spTree>
    <p:extLst>
      <p:ext uri="{BB962C8B-B14F-4D97-AF65-F5344CB8AC3E}">
        <p14:creationId xmlns:p14="http://schemas.microsoft.com/office/powerpoint/2010/main" val="424960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4507-7857-1404-2A9E-9920C3DA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Young Black Women’s Sexual Health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44F9-D689-706B-9415-BA05A228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Targeted population are:</a:t>
            </a:r>
          </a:p>
          <a:p>
            <a:pPr lvl="1"/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Self-identified young Black sexually active women aged 18-24 who live in Los Angeles </a:t>
            </a:r>
          </a:p>
          <a:p>
            <a:pPr lvl="1"/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engaged in vaginal and/or anal sex with the opposite gender no more than 30 days prior to enrollment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Participants are asked to invite at least 3 other YBW in their social network to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555</Words>
  <Application>Microsoft Macintosh PowerPoint</Application>
  <PresentationFormat>Widescreen</PresentationFormat>
  <Paragraphs>83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Tahoma</vt:lpstr>
      <vt:lpstr>Office Theme</vt:lpstr>
      <vt:lpstr>Privacy and Confidentiality In Research and  the Importance of Both  </vt:lpstr>
      <vt:lpstr>Grounded in:</vt:lpstr>
      <vt:lpstr>Privacy &amp; Confidentiality </vt:lpstr>
      <vt:lpstr>POP – QUIZ Which is about Privacy and which is about Confidentiality?</vt:lpstr>
      <vt:lpstr>PowerPoint Presentation</vt:lpstr>
      <vt:lpstr>How do we do this in the IRB?</vt:lpstr>
      <vt:lpstr>Informed Consent Process</vt:lpstr>
      <vt:lpstr>Young Black Women’s Sexual Health Study</vt:lpstr>
      <vt:lpstr>Young Black Women’s Sexual Health Study</vt:lpstr>
      <vt:lpstr>Young Black Women’s Sexual Health Study</vt:lpstr>
      <vt:lpstr>Questions for the group: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difference between confidentiality and privacy?</dc:title>
  <dc:creator>Heather Miller</dc:creator>
  <cp:lastModifiedBy>RoseAnn Fleming</cp:lastModifiedBy>
  <cp:revision>46</cp:revision>
  <dcterms:created xsi:type="dcterms:W3CDTF">2023-09-21T17:57:07Z</dcterms:created>
  <dcterms:modified xsi:type="dcterms:W3CDTF">2023-10-13T14:18:02Z</dcterms:modified>
</cp:coreProperties>
</file>