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6"/>
  </p:notesMasterIdLst>
  <p:sldIdLst>
    <p:sldId id="272" r:id="rId2"/>
    <p:sldId id="257" r:id="rId3"/>
    <p:sldId id="273" r:id="rId4"/>
    <p:sldId id="274" r:id="rId5"/>
    <p:sldId id="276" r:id="rId6"/>
    <p:sldId id="275" r:id="rId7"/>
    <p:sldId id="270" r:id="rId8"/>
    <p:sldId id="283" r:id="rId9"/>
    <p:sldId id="271" r:id="rId10"/>
    <p:sldId id="282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C479B-83C8-4394-BFFA-E44E81942BEE}" v="86" dt="2023-11-09T06:37:15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Chung" userId="1624bc71-6d76-463d-863c-b2c93cffe6ab" providerId="ADAL" clId="{253C479B-83C8-4394-BFFA-E44E81942BEE}"/>
    <pc:docChg chg="undo custSel addSld delSld modSld sldOrd">
      <pc:chgData name="Yu Chung" userId="1624bc71-6d76-463d-863c-b2c93cffe6ab" providerId="ADAL" clId="{253C479B-83C8-4394-BFFA-E44E81942BEE}" dt="2023-11-09T06:37:15.688" v="1821" actId="20578"/>
      <pc:docMkLst>
        <pc:docMk/>
      </pc:docMkLst>
      <pc:sldChg chg="addSp delSp modSp del mod setBg setClrOvrMap delDesignElem">
        <pc:chgData name="Yu Chung" userId="1624bc71-6d76-463d-863c-b2c93cffe6ab" providerId="ADAL" clId="{253C479B-83C8-4394-BFFA-E44E81942BEE}" dt="2023-11-07T03:50:54.924" v="809" actId="47"/>
        <pc:sldMkLst>
          <pc:docMk/>
          <pc:sldMk cId="1676939503" sldId="256"/>
        </pc:sldMkLst>
        <pc:spChg chg="mod">
          <ac:chgData name="Yu Chung" userId="1624bc71-6d76-463d-863c-b2c93cffe6ab" providerId="ADAL" clId="{253C479B-83C8-4394-BFFA-E44E81942BEE}" dt="2023-11-07T03:03:11.418" v="708" actId="20577"/>
          <ac:spMkLst>
            <pc:docMk/>
            <pc:sldMk cId="1676939503" sldId="256"/>
            <ac:spMk id="2" creationId="{C5CB4B63-4A61-FB4A-EE74-7C9BE6A83F9D}"/>
          </ac:spMkLst>
        </pc:spChg>
        <pc:spChg chg="mod">
          <ac:chgData name="Yu Chung" userId="1624bc71-6d76-463d-863c-b2c93cffe6ab" providerId="ADAL" clId="{253C479B-83C8-4394-BFFA-E44E81942BEE}" dt="2023-11-07T03:01:04.567" v="691" actId="26606"/>
          <ac:spMkLst>
            <pc:docMk/>
            <pc:sldMk cId="1676939503" sldId="256"/>
            <ac:spMk id="3" creationId="{AE41BA8C-4770-7BD7-3FD6-51A15B3F7FB6}"/>
          </ac:spMkLst>
        </pc:spChg>
        <pc:spChg chg="add del">
          <ac:chgData name="Yu Chung" userId="1624bc71-6d76-463d-863c-b2c93cffe6ab" providerId="ADAL" clId="{253C479B-83C8-4394-BFFA-E44E81942BEE}" dt="2023-11-07T02:25:05.108" v="657"/>
          <ac:spMkLst>
            <pc:docMk/>
            <pc:sldMk cId="1676939503" sldId="256"/>
            <ac:spMk id="71" creationId="{22A397E7-BF60-45B2-84C7-B074B76C37A7}"/>
          </ac:spMkLst>
        </pc:spChg>
        <pc:spChg chg="add del">
          <ac:chgData name="Yu Chung" userId="1624bc71-6d76-463d-863c-b2c93cffe6ab" providerId="ADAL" clId="{253C479B-83C8-4394-BFFA-E44E81942BEE}" dt="2023-11-07T02:25:05.108" v="657"/>
          <ac:spMkLst>
            <pc:docMk/>
            <pc:sldMk cId="1676939503" sldId="256"/>
            <ac:spMk id="73" creationId="{890DEF05-784E-4B61-89E4-04C4ECF4E5A0}"/>
          </ac:spMkLst>
        </pc:spChg>
        <pc:spChg chg="add del">
          <ac:chgData name="Yu Chung" userId="1624bc71-6d76-463d-863c-b2c93cffe6ab" providerId="ADAL" clId="{253C479B-83C8-4394-BFFA-E44E81942BEE}" dt="2023-11-07T02:23:25.728" v="650" actId="26606"/>
          <ac:spMkLst>
            <pc:docMk/>
            <pc:sldMk cId="1676939503" sldId="256"/>
            <ac:spMk id="80" creationId="{22A397E7-BF60-45B2-84C7-B074B76C37A7}"/>
          </ac:spMkLst>
        </pc:spChg>
        <pc:spChg chg="add del">
          <ac:chgData name="Yu Chung" userId="1624bc71-6d76-463d-863c-b2c93cffe6ab" providerId="ADAL" clId="{253C479B-83C8-4394-BFFA-E44E81942BEE}" dt="2023-11-07T02:23:25.728" v="650" actId="26606"/>
          <ac:spMkLst>
            <pc:docMk/>
            <pc:sldMk cId="1676939503" sldId="256"/>
            <ac:spMk id="82" creationId="{890DEF05-784E-4B61-89E4-04C4ECF4E5A0}"/>
          </ac:spMkLst>
        </pc:spChg>
        <pc:picChg chg="mod">
          <ac:chgData name="Yu Chung" userId="1624bc71-6d76-463d-863c-b2c93cffe6ab" providerId="ADAL" clId="{253C479B-83C8-4394-BFFA-E44E81942BEE}" dt="2023-11-07T03:01:04.567" v="691" actId="26606"/>
          <ac:picMkLst>
            <pc:docMk/>
            <pc:sldMk cId="1676939503" sldId="256"/>
            <ac:picMk id="66" creationId="{871D6A22-65AA-A935-2896-DCFD889A0C29}"/>
          </ac:picMkLst>
        </pc:picChg>
        <pc:cxnChg chg="add del">
          <ac:chgData name="Yu Chung" userId="1624bc71-6d76-463d-863c-b2c93cffe6ab" providerId="ADAL" clId="{253C479B-83C8-4394-BFFA-E44E81942BEE}" dt="2023-11-07T02:25:05.108" v="657"/>
          <ac:cxnSpMkLst>
            <pc:docMk/>
            <pc:sldMk cId="1676939503" sldId="256"/>
            <ac:cxnSpMk id="75" creationId="{C41BAEC7-F7B0-4224-8B18-8F74B7D87F0B}"/>
          </ac:cxnSpMkLst>
        </pc:cxnChg>
        <pc:cxnChg chg="add del">
          <ac:chgData name="Yu Chung" userId="1624bc71-6d76-463d-863c-b2c93cffe6ab" providerId="ADAL" clId="{253C479B-83C8-4394-BFFA-E44E81942BEE}" dt="2023-11-07T02:23:25.728" v="650" actId="26606"/>
          <ac:cxnSpMkLst>
            <pc:docMk/>
            <pc:sldMk cId="1676939503" sldId="256"/>
            <ac:cxnSpMk id="84" creationId="{C41BAEC7-F7B0-4224-8B18-8F74B7D87F0B}"/>
          </ac:cxnSpMkLst>
        </pc:cxnChg>
      </pc:sldChg>
      <pc:sldChg chg="addSp delSp modSp mod setBg setClrOvrMap delDesignElem">
        <pc:chgData name="Yu Chung" userId="1624bc71-6d76-463d-863c-b2c93cffe6ab" providerId="ADAL" clId="{253C479B-83C8-4394-BFFA-E44E81942BEE}" dt="2023-11-07T04:23:23.233" v="1521" actId="2711"/>
        <pc:sldMkLst>
          <pc:docMk/>
          <pc:sldMk cId="3197098404" sldId="257"/>
        </pc:sldMkLst>
        <pc:spChg chg="mod">
          <ac:chgData name="Yu Chung" userId="1624bc71-6d76-463d-863c-b2c93cffe6ab" providerId="ADAL" clId="{253C479B-83C8-4394-BFFA-E44E81942BEE}" dt="2023-11-07T04:23:23.233" v="1521" actId="2711"/>
          <ac:spMkLst>
            <pc:docMk/>
            <pc:sldMk cId="3197098404" sldId="257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7T04:23:18.883" v="1520" actId="2711"/>
          <ac:spMkLst>
            <pc:docMk/>
            <pc:sldMk cId="3197098404" sldId="257"/>
            <ac:spMk id="3" creationId="{3667B30F-92DC-BB8C-1EA9-399EDC2111A7}"/>
          </ac:spMkLst>
        </pc:spChg>
        <pc:spChg chg="del">
          <ac:chgData name="Yu Chung" userId="1624bc71-6d76-463d-863c-b2c93cffe6ab" providerId="ADAL" clId="{253C479B-83C8-4394-BFFA-E44E81942BEE}" dt="2023-11-07T02:25:05.108" v="657"/>
          <ac:spMkLst>
            <pc:docMk/>
            <pc:sldMk cId="3197098404" sldId="257"/>
            <ac:spMk id="44" creationId="{E8A8EAB8-D2FF-444D-B34B-7D32F106AD0E}"/>
          </ac:spMkLst>
        </pc:spChg>
        <pc:picChg chg="add mod">
          <ac:chgData name="Yu Chung" userId="1624bc71-6d76-463d-863c-b2c93cffe6ab" providerId="ADAL" clId="{253C479B-83C8-4394-BFFA-E44E81942BEE}" dt="2023-11-07T03:02:55.030" v="693" actId="26606"/>
          <ac:picMkLst>
            <pc:docMk/>
            <pc:sldMk cId="3197098404" sldId="257"/>
            <ac:picMk id="5" creationId="{C6B2EFB6-E87F-5708-4BD5-2E90FE700DAA}"/>
          </ac:picMkLst>
        </pc:picChg>
        <pc:cxnChg chg="del">
          <ac:chgData name="Yu Chung" userId="1624bc71-6d76-463d-863c-b2c93cffe6ab" providerId="ADAL" clId="{253C479B-83C8-4394-BFFA-E44E81942BEE}" dt="2023-11-07T02:25:05.108" v="657"/>
          <ac:cxnSpMkLst>
            <pc:docMk/>
            <pc:sldMk cId="3197098404" sldId="257"/>
            <ac:cxnSpMk id="45" creationId="{067633D1-6EE6-4118-B9F0-B363477BEE7A}"/>
          </ac:cxnSpMkLst>
        </pc:cxnChg>
        <pc:cxnChg chg="del">
          <ac:chgData name="Yu Chung" userId="1624bc71-6d76-463d-863c-b2c93cffe6ab" providerId="ADAL" clId="{253C479B-83C8-4394-BFFA-E44E81942BEE}" dt="2023-11-07T02:25:05.108" v="657"/>
          <ac:cxnSpMkLst>
            <pc:docMk/>
            <pc:sldMk cId="3197098404" sldId="257"/>
            <ac:cxnSpMk id="46" creationId="{4AD7FFC6-42A9-49CB-B5E9-B3F6B038331B}"/>
          </ac:cxnSpMkLst>
        </pc:cxnChg>
      </pc:sldChg>
      <pc:sldChg chg="addSp delSp modSp del mod setBg delDesignElem">
        <pc:chgData name="Yu Chung" userId="1624bc71-6d76-463d-863c-b2c93cffe6ab" providerId="ADAL" clId="{253C479B-83C8-4394-BFFA-E44E81942BEE}" dt="2023-11-07T03:54:17.429" v="839" actId="47"/>
        <pc:sldMkLst>
          <pc:docMk/>
          <pc:sldMk cId="443106313" sldId="258"/>
        </pc:sldMkLst>
        <pc:spChg chg="mod">
          <ac:chgData name="Yu Chung" userId="1624bc71-6d76-463d-863c-b2c93cffe6ab" providerId="ADAL" clId="{253C479B-83C8-4394-BFFA-E44E81942BEE}" dt="2023-11-07T03:51:33.615" v="815" actId="26606"/>
          <ac:spMkLst>
            <pc:docMk/>
            <pc:sldMk cId="443106313" sldId="258"/>
            <ac:spMk id="2" creationId="{55FB28C3-AD5D-497D-DF70-CCEA60AB95F5}"/>
          </ac:spMkLst>
        </pc:spChg>
        <pc:spChg chg="mod ord">
          <ac:chgData name="Yu Chung" userId="1624bc71-6d76-463d-863c-b2c93cffe6ab" providerId="ADAL" clId="{253C479B-83C8-4394-BFFA-E44E81942BEE}" dt="2023-11-07T03:51:33.615" v="815" actId="26606"/>
          <ac:spMkLst>
            <pc:docMk/>
            <pc:sldMk cId="443106313" sldId="258"/>
            <ac:spMk id="3" creationId="{1F76D756-C3BB-C160-4B37-419EA1609989}"/>
          </ac:spMkLst>
        </pc:spChg>
        <pc:spChg chg="add del mod">
          <ac:chgData name="Yu Chung" userId="1624bc71-6d76-463d-863c-b2c93cffe6ab" providerId="ADAL" clId="{253C479B-83C8-4394-BFFA-E44E81942BEE}" dt="2023-11-07T03:54:10.432" v="836" actId="21"/>
          <ac:spMkLst>
            <pc:docMk/>
            <pc:sldMk cId="443106313" sldId="258"/>
            <ac:spMk id="4" creationId="{B7594112-23AC-D63C-8446-3260931C2DBC}"/>
          </ac:spMkLst>
        </pc:spChg>
        <pc:spChg chg="del">
          <ac:chgData name="Yu Chung" userId="1624bc71-6d76-463d-863c-b2c93cffe6ab" providerId="ADAL" clId="{253C479B-83C8-4394-BFFA-E44E81942BEE}" dt="2023-11-07T02:25:05.108" v="657"/>
          <ac:spMkLst>
            <pc:docMk/>
            <pc:sldMk cId="443106313" sldId="258"/>
            <ac:spMk id="22" creationId="{C0763A76-9F1C-4FC5-82B7-DD475DA461B2}"/>
          </ac:spMkLst>
        </pc:spChg>
        <pc:spChg chg="add mod">
          <ac:chgData name="Yu Chung" userId="1624bc71-6d76-463d-863c-b2c93cffe6ab" providerId="ADAL" clId="{253C479B-83C8-4394-BFFA-E44E81942BEE}" dt="2023-11-07T03:51:33.615" v="815" actId="26606"/>
          <ac:spMkLst>
            <pc:docMk/>
            <pc:sldMk cId="443106313" sldId="258"/>
            <ac:spMk id="23" creationId="{DCE53020-16B1-4BFB-A8FB-B8BE56A85B19}"/>
          </ac:spMkLst>
        </pc:spChg>
        <pc:spChg chg="del">
          <ac:chgData name="Yu Chung" userId="1624bc71-6d76-463d-863c-b2c93cffe6ab" providerId="ADAL" clId="{253C479B-83C8-4394-BFFA-E44E81942BEE}" dt="2023-11-07T02:25:05.108" v="657"/>
          <ac:spMkLst>
            <pc:docMk/>
            <pc:sldMk cId="443106313" sldId="258"/>
            <ac:spMk id="24" creationId="{E81BF4F6-F2CF-4984-9D14-D6966D92F99F}"/>
          </ac:spMkLst>
        </pc:spChg>
        <pc:spChg chg="add mod">
          <ac:chgData name="Yu Chung" userId="1624bc71-6d76-463d-863c-b2c93cffe6ab" providerId="ADAL" clId="{253C479B-83C8-4394-BFFA-E44E81942BEE}" dt="2023-11-07T03:51:33.615" v="815" actId="26606"/>
          <ac:spMkLst>
            <pc:docMk/>
            <pc:sldMk cId="443106313" sldId="258"/>
            <ac:spMk id="25" creationId="{C8B24EE2-AFD8-4D1F-BF93-37156C4796B3}"/>
          </ac:spMkLst>
        </pc:spChg>
        <pc:spChg chg="add mod">
          <ac:chgData name="Yu Chung" userId="1624bc71-6d76-463d-863c-b2c93cffe6ab" providerId="ADAL" clId="{253C479B-83C8-4394-BFFA-E44E81942BEE}" dt="2023-11-07T03:51:33.615" v="815" actId="26606"/>
          <ac:spMkLst>
            <pc:docMk/>
            <pc:sldMk cId="443106313" sldId="258"/>
            <ac:spMk id="27" creationId="{9E67304B-95E9-4EBF-BCB8-0F50367AE43E}"/>
          </ac:spMkLst>
        </pc:spChg>
        <pc:spChg chg="add">
          <ac:chgData name="Yu Chung" userId="1624bc71-6d76-463d-863c-b2c93cffe6ab" providerId="ADAL" clId="{253C479B-83C8-4394-BFFA-E44E81942BEE}" dt="2023-11-07T03:51:33.615" v="815" actId="26606"/>
          <ac:spMkLst>
            <pc:docMk/>
            <pc:sldMk cId="443106313" sldId="258"/>
            <ac:spMk id="32" creationId="{65041AB2-A9B4-4D3F-B120-38E7860A8F1A}"/>
          </ac:spMkLst>
        </pc:spChg>
        <pc:picChg chg="del mod ord">
          <ac:chgData name="Yu Chung" userId="1624bc71-6d76-463d-863c-b2c93cffe6ab" providerId="ADAL" clId="{253C479B-83C8-4394-BFFA-E44E81942BEE}" dt="2023-11-07T03:51:24.892" v="813" actId="478"/>
          <ac:picMkLst>
            <pc:docMk/>
            <pc:sldMk cId="443106313" sldId="258"/>
            <ac:picMk id="18" creationId="{9A9868BD-8164-D408-2ABF-5E236729D118}"/>
          </ac:picMkLst>
        </pc:picChg>
      </pc:sldChg>
      <pc:sldChg chg="addSp modSp del mod setBg">
        <pc:chgData name="Yu Chung" userId="1624bc71-6d76-463d-863c-b2c93cffe6ab" providerId="ADAL" clId="{253C479B-83C8-4394-BFFA-E44E81942BEE}" dt="2023-11-07T03:58:50.507" v="852" actId="47"/>
        <pc:sldMkLst>
          <pc:docMk/>
          <pc:sldMk cId="212669924" sldId="259"/>
        </pc:sldMkLst>
        <pc:spChg chg="mod">
          <ac:chgData name="Yu Chung" userId="1624bc71-6d76-463d-863c-b2c93cffe6ab" providerId="ADAL" clId="{253C479B-83C8-4394-BFFA-E44E81942BEE}" dt="2023-11-07T03:49:51.909" v="767" actId="26606"/>
          <ac:spMkLst>
            <pc:docMk/>
            <pc:sldMk cId="212669924" sldId="259"/>
            <ac:spMk id="2" creationId="{B7FCA410-67A5-A454-D4E5-BBAD029D96E1}"/>
          </ac:spMkLst>
        </pc:spChg>
        <pc:spChg chg="mod">
          <ac:chgData name="Yu Chung" userId="1624bc71-6d76-463d-863c-b2c93cffe6ab" providerId="ADAL" clId="{253C479B-83C8-4394-BFFA-E44E81942BEE}" dt="2023-11-07T03:58:16.234" v="850" actId="1076"/>
          <ac:spMkLst>
            <pc:docMk/>
            <pc:sldMk cId="212669924" sldId="259"/>
            <ac:spMk id="3" creationId="{E0739375-EC4A-99B5-55F8-EF5E9CFBCDA2}"/>
          </ac:spMkLst>
        </pc:spChg>
        <pc:spChg chg="mod">
          <ac:chgData name="Yu Chung" userId="1624bc71-6d76-463d-863c-b2c93cffe6ab" providerId="ADAL" clId="{253C479B-83C8-4394-BFFA-E44E81942BEE}" dt="2023-11-07T03:49:51.909" v="767" actId="26606"/>
          <ac:spMkLst>
            <pc:docMk/>
            <pc:sldMk cId="212669924" sldId="259"/>
            <ac:spMk id="4" creationId="{786CF788-B926-C8B5-D4EB-505CBAC7BF84}"/>
          </ac:spMkLst>
        </pc:spChg>
        <pc:spChg chg="add mod">
          <ac:chgData name="Yu Chung" userId="1624bc71-6d76-463d-863c-b2c93cffe6ab" providerId="ADAL" clId="{253C479B-83C8-4394-BFFA-E44E81942BEE}" dt="2023-11-07T03:57:59.381" v="844" actId="1076"/>
          <ac:spMkLst>
            <pc:docMk/>
            <pc:sldMk cId="212669924" sldId="259"/>
            <ac:spMk id="5" creationId="{440F6E5D-DE59-4A8A-CC92-2C2460E2300A}"/>
          </ac:spMkLst>
        </pc:spChg>
        <pc:spChg chg="add">
          <ac:chgData name="Yu Chung" userId="1624bc71-6d76-463d-863c-b2c93cffe6ab" providerId="ADAL" clId="{253C479B-83C8-4394-BFFA-E44E81942BEE}" dt="2023-11-07T03:49:51.909" v="767" actId="26606"/>
          <ac:spMkLst>
            <pc:docMk/>
            <pc:sldMk cId="212669924" sldId="259"/>
            <ac:spMk id="11" creationId="{93F0ADB5-A0B4-4B01-A8C4-FDC34CE22BD4}"/>
          </ac:spMkLst>
        </pc:spChg>
        <pc:spChg chg="add">
          <ac:chgData name="Yu Chung" userId="1624bc71-6d76-463d-863c-b2c93cffe6ab" providerId="ADAL" clId="{253C479B-83C8-4394-BFFA-E44E81942BEE}" dt="2023-11-07T03:49:51.909" v="767" actId="26606"/>
          <ac:spMkLst>
            <pc:docMk/>
            <pc:sldMk cId="212669924" sldId="259"/>
            <ac:spMk id="13" creationId="{AA6D0FDE-0241-4C21-A720-A69475358235}"/>
          </ac:spMkLst>
        </pc:spChg>
      </pc:sldChg>
      <pc:sldChg chg="addSp modSp del mod setBg">
        <pc:chgData name="Yu Chung" userId="1624bc71-6d76-463d-863c-b2c93cffe6ab" providerId="ADAL" clId="{253C479B-83C8-4394-BFFA-E44E81942BEE}" dt="2023-11-07T04:00:19.096" v="866" actId="47"/>
        <pc:sldMkLst>
          <pc:docMk/>
          <pc:sldMk cId="2914031672" sldId="260"/>
        </pc:sldMkLst>
        <pc:spChg chg="mod">
          <ac:chgData name="Yu Chung" userId="1624bc71-6d76-463d-863c-b2c93cffe6ab" providerId="ADAL" clId="{253C479B-83C8-4394-BFFA-E44E81942BEE}" dt="2023-11-07T03:49:58.226" v="768" actId="26606"/>
          <ac:spMkLst>
            <pc:docMk/>
            <pc:sldMk cId="2914031672" sldId="260"/>
            <ac:spMk id="2" creationId="{5AC78700-71E2-4C56-F2C8-B86BBD94724D}"/>
          </ac:spMkLst>
        </pc:spChg>
        <pc:spChg chg="mod">
          <ac:chgData name="Yu Chung" userId="1624bc71-6d76-463d-863c-b2c93cffe6ab" providerId="ADAL" clId="{253C479B-83C8-4394-BFFA-E44E81942BEE}" dt="2023-11-07T03:49:58.244" v="769" actId="27636"/>
          <ac:spMkLst>
            <pc:docMk/>
            <pc:sldMk cId="2914031672" sldId="260"/>
            <ac:spMk id="3" creationId="{6DC47E70-CC23-FFCA-73BA-8D8F36E33341}"/>
          </ac:spMkLst>
        </pc:spChg>
        <pc:spChg chg="add mod">
          <ac:chgData name="Yu Chung" userId="1624bc71-6d76-463d-863c-b2c93cffe6ab" providerId="ADAL" clId="{253C479B-83C8-4394-BFFA-E44E81942BEE}" dt="2023-11-07T03:49:58.226" v="768" actId="26606"/>
          <ac:spMkLst>
            <pc:docMk/>
            <pc:sldMk cId="2914031672" sldId="260"/>
            <ac:spMk id="4" creationId="{BACB8289-F619-7546-8265-8F7AA661BC7E}"/>
          </ac:spMkLst>
        </pc:spChg>
        <pc:spChg chg="add">
          <ac:chgData name="Yu Chung" userId="1624bc71-6d76-463d-863c-b2c93cffe6ab" providerId="ADAL" clId="{253C479B-83C8-4394-BFFA-E44E81942BEE}" dt="2023-11-07T03:49:58.226" v="768" actId="26606"/>
          <ac:spMkLst>
            <pc:docMk/>
            <pc:sldMk cId="2914031672" sldId="260"/>
            <ac:spMk id="10" creationId="{0AF33C27-9C85-4B30-9AD7-879D48AFE4FF}"/>
          </ac:spMkLst>
        </pc:spChg>
        <pc:spChg chg="add">
          <ac:chgData name="Yu Chung" userId="1624bc71-6d76-463d-863c-b2c93cffe6ab" providerId="ADAL" clId="{253C479B-83C8-4394-BFFA-E44E81942BEE}" dt="2023-11-07T03:49:58.226" v="768" actId="26606"/>
          <ac:spMkLst>
            <pc:docMk/>
            <pc:sldMk cId="2914031672" sldId="260"/>
            <ac:spMk id="12" creationId="{6D5089DD-882D-4413-B8BF-4798BFD84A98}"/>
          </ac:spMkLst>
        </pc:spChg>
      </pc:sldChg>
      <pc:sldChg chg="addSp delSp modSp new del mod">
        <pc:chgData name="Yu Chung" userId="1624bc71-6d76-463d-863c-b2c93cffe6ab" providerId="ADAL" clId="{253C479B-83C8-4394-BFFA-E44E81942BEE}" dt="2023-11-07T04:03:46.128" v="899" actId="47"/>
        <pc:sldMkLst>
          <pc:docMk/>
          <pc:sldMk cId="1426010372" sldId="261"/>
        </pc:sldMkLst>
        <pc:spChg chg="mod">
          <ac:chgData name="Yu Chung" userId="1624bc71-6d76-463d-863c-b2c93cffe6ab" providerId="ADAL" clId="{253C479B-83C8-4394-BFFA-E44E81942BEE}" dt="2023-11-07T04:02:50.191" v="882" actId="255"/>
          <ac:spMkLst>
            <pc:docMk/>
            <pc:sldMk cId="1426010372" sldId="261"/>
            <ac:spMk id="2" creationId="{7C2F2773-A066-59E6-BE8C-141C5FC9D3BC}"/>
          </ac:spMkLst>
        </pc:spChg>
        <pc:spChg chg="mod">
          <ac:chgData name="Yu Chung" userId="1624bc71-6d76-463d-863c-b2c93cffe6ab" providerId="ADAL" clId="{253C479B-83C8-4394-BFFA-E44E81942BEE}" dt="2023-11-07T04:03:10.490" v="885" actId="27636"/>
          <ac:spMkLst>
            <pc:docMk/>
            <pc:sldMk cId="1426010372" sldId="261"/>
            <ac:spMk id="3" creationId="{B3809F45-27B5-01B6-FA05-946FBB9AE77A}"/>
          </ac:spMkLst>
        </pc:spChg>
        <pc:spChg chg="add del mod">
          <ac:chgData name="Yu Chung" userId="1624bc71-6d76-463d-863c-b2c93cffe6ab" providerId="ADAL" clId="{253C479B-83C8-4394-BFFA-E44E81942BEE}" dt="2023-11-07T04:03:44.801" v="898" actId="21"/>
          <ac:spMkLst>
            <pc:docMk/>
            <pc:sldMk cId="1426010372" sldId="261"/>
            <ac:spMk id="4" creationId="{D1881AB6-C21A-1946-B98D-AAAE5553AC1F}"/>
          </ac:spMkLst>
        </pc:spChg>
      </pc:sldChg>
      <pc:sldChg chg="delSp modSp add mod setBg">
        <pc:chgData name="Yu Chung" userId="1624bc71-6d76-463d-863c-b2c93cffe6ab" providerId="ADAL" clId="{253C479B-83C8-4394-BFFA-E44E81942BEE}" dt="2023-11-09T06:28:57.941" v="1818" actId="14100"/>
        <pc:sldMkLst>
          <pc:docMk/>
          <pc:sldMk cId="283680714" sldId="270"/>
        </pc:sldMkLst>
        <pc:spChg chg="del mod">
          <ac:chgData name="Yu Chung" userId="1624bc71-6d76-463d-863c-b2c93cffe6ab" providerId="ADAL" clId="{253C479B-83C8-4394-BFFA-E44E81942BEE}" dt="2023-11-07T04:04:04.459" v="901" actId="478"/>
          <ac:spMkLst>
            <pc:docMk/>
            <pc:sldMk cId="283680714" sldId="270"/>
            <ac:spMk id="2" creationId="{1A12AB32-98AE-0C9A-D83C-250C4B9E2DE8}"/>
          </ac:spMkLst>
        </pc:spChg>
        <pc:picChg chg="mod modCrop">
          <ac:chgData name="Yu Chung" userId="1624bc71-6d76-463d-863c-b2c93cffe6ab" providerId="ADAL" clId="{253C479B-83C8-4394-BFFA-E44E81942BEE}" dt="2023-11-09T06:28:57.941" v="1818" actId="14100"/>
          <ac:picMkLst>
            <pc:docMk/>
            <pc:sldMk cId="283680714" sldId="270"/>
            <ac:picMk id="4" creationId="{8BFBEB1F-14B1-E979-8355-E1DA3B7084D1}"/>
          </ac:picMkLst>
        </pc:picChg>
        <pc:picChg chg="mod">
          <ac:chgData name="Yu Chung" userId="1624bc71-6d76-463d-863c-b2c93cffe6ab" providerId="ADAL" clId="{253C479B-83C8-4394-BFFA-E44E81942BEE}" dt="2023-11-09T06:28:51.312" v="1817" actId="14100"/>
          <ac:picMkLst>
            <pc:docMk/>
            <pc:sldMk cId="283680714" sldId="270"/>
            <ac:picMk id="6" creationId="{2BDFB824-FC0E-0895-25ED-2534037C6130}"/>
          </ac:picMkLst>
        </pc:picChg>
      </pc:sldChg>
      <pc:sldChg chg="delSp modSp add mod setBg">
        <pc:chgData name="Yu Chung" userId="1624bc71-6d76-463d-863c-b2c93cffe6ab" providerId="ADAL" clId="{253C479B-83C8-4394-BFFA-E44E81942BEE}" dt="2023-11-09T06:27:33.348" v="1804" actId="1076"/>
        <pc:sldMkLst>
          <pc:docMk/>
          <pc:sldMk cId="4164634960" sldId="271"/>
        </pc:sldMkLst>
        <pc:spChg chg="del mod">
          <ac:chgData name="Yu Chung" userId="1624bc71-6d76-463d-863c-b2c93cffe6ab" providerId="ADAL" clId="{253C479B-83C8-4394-BFFA-E44E81942BEE}" dt="2023-11-07T04:04:09.919" v="902" actId="478"/>
          <ac:spMkLst>
            <pc:docMk/>
            <pc:sldMk cId="4164634960" sldId="271"/>
            <ac:spMk id="2" creationId="{0912B608-D8B6-13AC-B0E7-790F0431B819}"/>
          </ac:spMkLst>
        </pc:spChg>
        <pc:picChg chg="del">
          <ac:chgData name="Yu Chung" userId="1624bc71-6d76-463d-863c-b2c93cffe6ab" providerId="ADAL" clId="{253C479B-83C8-4394-BFFA-E44E81942BEE}" dt="2023-11-09T06:26:57.632" v="1787" actId="478"/>
          <ac:picMkLst>
            <pc:docMk/>
            <pc:sldMk cId="4164634960" sldId="271"/>
            <ac:picMk id="5" creationId="{BB745030-1BCB-E70C-0653-75ED189FB1CC}"/>
          </ac:picMkLst>
        </pc:picChg>
        <pc:picChg chg="mod">
          <ac:chgData name="Yu Chung" userId="1624bc71-6d76-463d-863c-b2c93cffe6ab" providerId="ADAL" clId="{253C479B-83C8-4394-BFFA-E44E81942BEE}" dt="2023-11-09T06:27:24.095" v="1801" actId="1076"/>
          <ac:picMkLst>
            <pc:docMk/>
            <pc:sldMk cId="4164634960" sldId="271"/>
            <ac:picMk id="7" creationId="{98B136FB-465B-424E-2BA3-6F25BD3463EF}"/>
          </ac:picMkLst>
        </pc:picChg>
        <pc:picChg chg="del">
          <ac:chgData name="Yu Chung" userId="1624bc71-6d76-463d-863c-b2c93cffe6ab" providerId="ADAL" clId="{253C479B-83C8-4394-BFFA-E44E81942BEE}" dt="2023-11-09T06:26:58.876" v="1788" actId="478"/>
          <ac:picMkLst>
            <pc:docMk/>
            <pc:sldMk cId="4164634960" sldId="271"/>
            <ac:picMk id="9" creationId="{81A1647A-851B-0563-F35A-A15B025A723A}"/>
          </ac:picMkLst>
        </pc:picChg>
        <pc:picChg chg="mod">
          <ac:chgData name="Yu Chung" userId="1624bc71-6d76-463d-863c-b2c93cffe6ab" providerId="ADAL" clId="{253C479B-83C8-4394-BFFA-E44E81942BEE}" dt="2023-11-09T06:27:33.348" v="1804" actId="1076"/>
          <ac:picMkLst>
            <pc:docMk/>
            <pc:sldMk cId="4164634960" sldId="271"/>
            <ac:picMk id="11" creationId="{D920ED03-941C-80E4-4E8B-C1D79008F1E6}"/>
          </ac:picMkLst>
        </pc:picChg>
        <pc:picChg chg="del">
          <ac:chgData name="Yu Chung" userId="1624bc71-6d76-463d-863c-b2c93cffe6ab" providerId="ADAL" clId="{253C479B-83C8-4394-BFFA-E44E81942BEE}" dt="2023-11-09T06:27:00.215" v="1789" actId="478"/>
          <ac:picMkLst>
            <pc:docMk/>
            <pc:sldMk cId="4164634960" sldId="271"/>
            <ac:picMk id="13" creationId="{C1D91157-AEFE-7624-7BEE-754E93A3653F}"/>
          </ac:picMkLst>
        </pc:picChg>
      </pc:sldChg>
      <pc:sldChg chg="addSp delSp modSp new mod setBg addAnim modAnim setClrOvrMap">
        <pc:chgData name="Yu Chung" userId="1624bc71-6d76-463d-863c-b2c93cffe6ab" providerId="ADAL" clId="{253C479B-83C8-4394-BFFA-E44E81942BEE}" dt="2023-11-07T04:22:45.239" v="1514"/>
        <pc:sldMkLst>
          <pc:docMk/>
          <pc:sldMk cId="2837301191" sldId="272"/>
        </pc:sldMkLst>
        <pc:spChg chg="mod">
          <ac:chgData name="Yu Chung" userId="1624bc71-6d76-463d-863c-b2c93cffe6ab" providerId="ADAL" clId="{253C479B-83C8-4394-BFFA-E44E81942BEE}" dt="2023-11-07T04:22:27.533" v="1513" actId="27636"/>
          <ac:spMkLst>
            <pc:docMk/>
            <pc:sldMk cId="2837301191" sldId="272"/>
            <ac:spMk id="2" creationId="{61CA7499-5300-7458-274B-8FE730205F58}"/>
          </ac:spMkLst>
        </pc:spChg>
        <pc:spChg chg="del mod">
          <ac:chgData name="Yu Chung" userId="1624bc71-6d76-463d-863c-b2c93cffe6ab" providerId="ADAL" clId="{253C479B-83C8-4394-BFFA-E44E81942BEE}" dt="2023-11-07T03:53:55.279" v="835" actId="478"/>
          <ac:spMkLst>
            <pc:docMk/>
            <pc:sldMk cId="2837301191" sldId="272"/>
            <ac:spMk id="3" creationId="{0B276CF2-F1C8-1D27-C9D6-C90895D19152}"/>
          </ac:spMkLst>
        </pc:spChg>
        <pc:spChg chg="add del">
          <ac:chgData name="Yu Chung" userId="1624bc71-6d76-463d-863c-b2c93cffe6ab" providerId="ADAL" clId="{253C479B-83C8-4394-BFFA-E44E81942BEE}" dt="2023-11-07T03:06:08.810" v="761" actId="26606"/>
          <ac:spMkLst>
            <pc:docMk/>
            <pc:sldMk cId="2837301191" sldId="272"/>
            <ac:spMk id="8" creationId="{6E5BD17F-C95C-40ED-8D04-03295D46FD23}"/>
          </ac:spMkLst>
        </pc:spChg>
        <pc:spChg chg="add del">
          <ac:chgData name="Yu Chung" userId="1624bc71-6d76-463d-863c-b2c93cffe6ab" providerId="ADAL" clId="{253C479B-83C8-4394-BFFA-E44E81942BEE}" dt="2023-11-07T03:06:08.810" v="761" actId="26606"/>
          <ac:spMkLst>
            <pc:docMk/>
            <pc:sldMk cId="2837301191" sldId="272"/>
            <ac:spMk id="10" creationId="{4203DEB5-0B19-4F8E-84E2-00F5861C96F9}"/>
          </ac:spMkLst>
        </pc:spChg>
        <pc:picChg chg="add mod ord">
          <ac:chgData name="Yu Chung" userId="1624bc71-6d76-463d-863c-b2c93cffe6ab" providerId="ADAL" clId="{253C479B-83C8-4394-BFFA-E44E81942BEE}" dt="2023-11-07T04:22:16.013" v="1510" actId="26606"/>
          <ac:picMkLst>
            <pc:docMk/>
            <pc:sldMk cId="2837301191" sldId="272"/>
            <ac:picMk id="5" creationId="{E3B586EA-0FF5-0259-E9F7-FDC655AEAA9D}"/>
          </ac:picMkLst>
        </pc:picChg>
      </pc:sldChg>
      <pc:sldChg chg="addSp modSp add mod setBg setClrOvrMap">
        <pc:chgData name="Yu Chung" userId="1624bc71-6d76-463d-863c-b2c93cffe6ab" providerId="ADAL" clId="{253C479B-83C8-4394-BFFA-E44E81942BEE}" dt="2023-11-07T06:29:25.372" v="1748" actId="2711"/>
        <pc:sldMkLst>
          <pc:docMk/>
          <pc:sldMk cId="2784425279" sldId="273"/>
        </pc:sldMkLst>
        <pc:spChg chg="mod">
          <ac:chgData name="Yu Chung" userId="1624bc71-6d76-463d-863c-b2c93cffe6ab" providerId="ADAL" clId="{253C479B-83C8-4394-BFFA-E44E81942BEE}" dt="2023-11-07T04:23:37.926" v="1522" actId="2711"/>
          <ac:spMkLst>
            <pc:docMk/>
            <pc:sldMk cId="2784425279" sldId="273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7T06:00:05.994" v="1686" actId="1076"/>
          <ac:spMkLst>
            <pc:docMk/>
            <pc:sldMk cId="2784425279" sldId="273"/>
            <ac:spMk id="3" creationId="{3667B30F-92DC-BB8C-1EA9-399EDC2111A7}"/>
          </ac:spMkLst>
        </pc:spChg>
        <pc:spChg chg="add mod">
          <ac:chgData name="Yu Chung" userId="1624bc71-6d76-463d-863c-b2c93cffe6ab" providerId="ADAL" clId="{253C479B-83C8-4394-BFFA-E44E81942BEE}" dt="2023-11-07T06:29:25.372" v="1748" actId="2711"/>
          <ac:spMkLst>
            <pc:docMk/>
            <pc:sldMk cId="2784425279" sldId="273"/>
            <ac:spMk id="4" creationId="{166177C3-06CC-EA4B-1D75-0AA5E72D335B}"/>
          </ac:spMkLst>
        </pc:spChg>
        <pc:picChg chg="mod ord">
          <ac:chgData name="Yu Chung" userId="1624bc71-6d76-463d-863c-b2c93cffe6ab" providerId="ADAL" clId="{253C479B-83C8-4394-BFFA-E44E81942BEE}" dt="2023-11-07T03:54:58.661" v="840" actId="26606"/>
          <ac:picMkLst>
            <pc:docMk/>
            <pc:sldMk cId="2784425279" sldId="273"/>
            <ac:picMk id="5" creationId="{C6B2EFB6-E87F-5708-4BD5-2E90FE700DAA}"/>
          </ac:picMkLst>
        </pc:picChg>
      </pc:sldChg>
      <pc:sldChg chg="new del">
        <pc:chgData name="Yu Chung" userId="1624bc71-6d76-463d-863c-b2c93cffe6ab" providerId="ADAL" clId="{253C479B-83C8-4394-BFFA-E44E81942BEE}" dt="2023-11-07T03:52:07.513" v="817" actId="2696"/>
        <pc:sldMkLst>
          <pc:docMk/>
          <pc:sldMk cId="3185988360" sldId="273"/>
        </pc:sldMkLst>
      </pc:sldChg>
      <pc:sldChg chg="modSp add mod">
        <pc:chgData name="Yu Chung" userId="1624bc71-6d76-463d-863c-b2c93cffe6ab" providerId="ADAL" clId="{253C479B-83C8-4394-BFFA-E44E81942BEE}" dt="2023-11-07T06:29:07.517" v="1746" actId="2711"/>
        <pc:sldMkLst>
          <pc:docMk/>
          <pc:sldMk cId="2244030439" sldId="274"/>
        </pc:sldMkLst>
        <pc:spChg chg="mod">
          <ac:chgData name="Yu Chung" userId="1624bc71-6d76-463d-863c-b2c93cffe6ab" providerId="ADAL" clId="{253C479B-83C8-4394-BFFA-E44E81942BEE}" dt="2023-11-07T04:23:50.300" v="1523" actId="2711"/>
          <ac:spMkLst>
            <pc:docMk/>
            <pc:sldMk cId="2244030439" sldId="274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7T06:02:17.896" v="1725" actId="20577"/>
          <ac:spMkLst>
            <pc:docMk/>
            <pc:sldMk cId="2244030439" sldId="274"/>
            <ac:spMk id="3" creationId="{3667B30F-92DC-BB8C-1EA9-399EDC2111A7}"/>
          </ac:spMkLst>
        </pc:spChg>
        <pc:spChg chg="mod">
          <ac:chgData name="Yu Chung" userId="1624bc71-6d76-463d-863c-b2c93cffe6ab" providerId="ADAL" clId="{253C479B-83C8-4394-BFFA-E44E81942BEE}" dt="2023-11-07T06:29:07.517" v="1746" actId="2711"/>
          <ac:spMkLst>
            <pc:docMk/>
            <pc:sldMk cId="2244030439" sldId="274"/>
            <ac:spMk id="4" creationId="{166177C3-06CC-EA4B-1D75-0AA5E72D335B}"/>
          </ac:spMkLst>
        </pc:spChg>
        <pc:picChg chg="mod ord">
          <ac:chgData name="Yu Chung" userId="1624bc71-6d76-463d-863c-b2c93cffe6ab" providerId="ADAL" clId="{253C479B-83C8-4394-BFFA-E44E81942BEE}" dt="2023-11-07T03:59:05.324" v="853" actId="26606"/>
          <ac:picMkLst>
            <pc:docMk/>
            <pc:sldMk cId="2244030439" sldId="274"/>
            <ac:picMk id="5" creationId="{C6B2EFB6-E87F-5708-4BD5-2E90FE700DAA}"/>
          </ac:picMkLst>
        </pc:picChg>
      </pc:sldChg>
      <pc:sldChg chg="modSp add mod setBg">
        <pc:chgData name="Yu Chung" userId="1624bc71-6d76-463d-863c-b2c93cffe6ab" providerId="ADAL" clId="{253C479B-83C8-4394-BFFA-E44E81942BEE}" dt="2023-11-07T06:33:34.869" v="1756" actId="20577"/>
        <pc:sldMkLst>
          <pc:docMk/>
          <pc:sldMk cId="267334923" sldId="275"/>
        </pc:sldMkLst>
        <pc:spChg chg="mod">
          <ac:chgData name="Yu Chung" userId="1624bc71-6d76-463d-863c-b2c93cffe6ab" providerId="ADAL" clId="{253C479B-83C8-4394-BFFA-E44E81942BEE}" dt="2023-11-07T04:26:09.945" v="1528" actId="947"/>
          <ac:spMkLst>
            <pc:docMk/>
            <pc:sldMk cId="267334923" sldId="275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7T06:33:34.869" v="1756" actId="20577"/>
          <ac:spMkLst>
            <pc:docMk/>
            <pc:sldMk cId="267334923" sldId="275"/>
            <ac:spMk id="3" creationId="{3667B30F-92DC-BB8C-1EA9-399EDC2111A7}"/>
          </ac:spMkLst>
        </pc:spChg>
        <pc:picChg chg="mod ord">
          <ac:chgData name="Yu Chung" userId="1624bc71-6d76-463d-863c-b2c93cffe6ab" providerId="ADAL" clId="{253C479B-83C8-4394-BFFA-E44E81942BEE}" dt="2023-11-07T04:01:07.344" v="871" actId="1076"/>
          <ac:picMkLst>
            <pc:docMk/>
            <pc:sldMk cId="267334923" sldId="275"/>
            <ac:picMk id="5" creationId="{C6B2EFB6-E87F-5708-4BD5-2E90FE700DAA}"/>
          </ac:picMkLst>
        </pc:picChg>
      </pc:sldChg>
      <pc:sldChg chg="addSp delSp modSp add mod ord">
        <pc:chgData name="Yu Chung" userId="1624bc71-6d76-463d-863c-b2c93cffe6ab" providerId="ADAL" clId="{253C479B-83C8-4394-BFFA-E44E81942BEE}" dt="2023-11-07T06:29:00.951" v="1745" actId="2711"/>
        <pc:sldMkLst>
          <pc:docMk/>
          <pc:sldMk cId="205722027" sldId="276"/>
        </pc:sldMkLst>
        <pc:spChg chg="mod">
          <ac:chgData name="Yu Chung" userId="1624bc71-6d76-463d-863c-b2c93cffe6ab" providerId="ADAL" clId="{253C479B-83C8-4394-BFFA-E44E81942BEE}" dt="2023-11-07T06:04:21.972" v="1727" actId="1076"/>
          <ac:spMkLst>
            <pc:docMk/>
            <pc:sldMk cId="205722027" sldId="276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7T06:04:20.122" v="1726" actId="1076"/>
          <ac:spMkLst>
            <pc:docMk/>
            <pc:sldMk cId="205722027" sldId="276"/>
            <ac:spMk id="3" creationId="{3667B30F-92DC-BB8C-1EA9-399EDC2111A7}"/>
          </ac:spMkLst>
        </pc:spChg>
        <pc:spChg chg="mod">
          <ac:chgData name="Yu Chung" userId="1624bc71-6d76-463d-863c-b2c93cffe6ab" providerId="ADAL" clId="{253C479B-83C8-4394-BFFA-E44E81942BEE}" dt="2023-11-07T06:29:00.951" v="1745" actId="2711"/>
          <ac:spMkLst>
            <pc:docMk/>
            <pc:sldMk cId="205722027" sldId="276"/>
            <ac:spMk id="4" creationId="{166177C3-06CC-EA4B-1D75-0AA5E72D335B}"/>
          </ac:spMkLst>
        </pc:spChg>
        <pc:spChg chg="add del mod">
          <ac:chgData name="Yu Chung" userId="1624bc71-6d76-463d-863c-b2c93cffe6ab" providerId="ADAL" clId="{253C479B-83C8-4394-BFFA-E44E81942BEE}" dt="2023-11-07T04:10:24.588" v="944" actId="478"/>
          <ac:spMkLst>
            <pc:docMk/>
            <pc:sldMk cId="205722027" sldId="276"/>
            <ac:spMk id="6" creationId="{88C6E359-6BE0-5244-A8B6-FDCD82DB2BD3}"/>
          </ac:spMkLst>
        </pc:spChg>
      </pc:sldChg>
      <pc:sldChg chg="delSp modSp add del mod">
        <pc:chgData name="Yu Chung" userId="1624bc71-6d76-463d-863c-b2c93cffe6ab" providerId="ADAL" clId="{253C479B-83C8-4394-BFFA-E44E81942BEE}" dt="2023-11-07T04:12:35.444" v="965" actId="47"/>
        <pc:sldMkLst>
          <pc:docMk/>
          <pc:sldMk cId="1872354693" sldId="277"/>
        </pc:sldMkLst>
        <pc:spChg chg="del mod">
          <ac:chgData name="Yu Chung" userId="1624bc71-6d76-463d-863c-b2c93cffe6ab" providerId="ADAL" clId="{253C479B-83C8-4394-BFFA-E44E81942BEE}" dt="2023-11-07T04:11:30.106" v="956"/>
          <ac:spMkLst>
            <pc:docMk/>
            <pc:sldMk cId="1872354693" sldId="277"/>
            <ac:spMk id="5" creationId="{29775D5F-AEA9-4D73-E646-EA7CBE35282C}"/>
          </ac:spMkLst>
        </pc:spChg>
      </pc:sldChg>
      <pc:sldChg chg="modSp add mod ord">
        <pc:chgData name="Yu Chung" userId="1624bc71-6d76-463d-863c-b2c93cffe6ab" providerId="ADAL" clId="{253C479B-83C8-4394-BFFA-E44E81942BEE}" dt="2023-11-07T04:26:18.737" v="1529" actId="947"/>
        <pc:sldMkLst>
          <pc:docMk/>
          <pc:sldMk cId="3378441463" sldId="278"/>
        </pc:sldMkLst>
        <pc:spChg chg="mod">
          <ac:chgData name="Yu Chung" userId="1624bc71-6d76-463d-863c-b2c93cffe6ab" providerId="ADAL" clId="{253C479B-83C8-4394-BFFA-E44E81942BEE}" dt="2023-11-07T04:26:18.737" v="1529" actId="947"/>
          <ac:spMkLst>
            <pc:docMk/>
            <pc:sldMk cId="3378441463" sldId="278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7T04:18:47.704" v="1360" actId="1076"/>
          <ac:spMkLst>
            <pc:docMk/>
            <pc:sldMk cId="3378441463" sldId="278"/>
            <ac:spMk id="3" creationId="{3667B30F-92DC-BB8C-1EA9-399EDC2111A7}"/>
          </ac:spMkLst>
        </pc:spChg>
      </pc:sldChg>
      <pc:sldChg chg="addSp modSp add mod ord setBg setClrOvrMap">
        <pc:chgData name="Yu Chung" userId="1624bc71-6d76-463d-863c-b2c93cffe6ab" providerId="ADAL" clId="{253C479B-83C8-4394-BFFA-E44E81942BEE}" dt="2023-11-09T06:37:15.688" v="1821" actId="20578"/>
        <pc:sldMkLst>
          <pc:docMk/>
          <pc:sldMk cId="3357294296" sldId="279"/>
        </pc:sldMkLst>
        <pc:spChg chg="mod">
          <ac:chgData name="Yu Chung" userId="1624bc71-6d76-463d-863c-b2c93cffe6ab" providerId="ADAL" clId="{253C479B-83C8-4394-BFFA-E44E81942BEE}" dt="2023-11-07T04:16:07.785" v="1348" actId="26606"/>
          <ac:spMkLst>
            <pc:docMk/>
            <pc:sldMk cId="3357294296" sldId="279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9T06:37:15.688" v="1821" actId="20578"/>
          <ac:spMkLst>
            <pc:docMk/>
            <pc:sldMk cId="3357294296" sldId="279"/>
            <ac:spMk id="3" creationId="{3667B30F-92DC-BB8C-1EA9-399EDC2111A7}"/>
          </ac:spMkLst>
        </pc:spChg>
        <pc:spChg chg="mod">
          <ac:chgData name="Yu Chung" userId="1624bc71-6d76-463d-863c-b2c93cffe6ab" providerId="ADAL" clId="{253C479B-83C8-4394-BFFA-E44E81942BEE}" dt="2023-11-07T04:16:31.694" v="1351" actId="1076"/>
          <ac:spMkLst>
            <pc:docMk/>
            <pc:sldMk cId="3357294296" sldId="279"/>
            <ac:spMk id="4" creationId="{166177C3-06CC-EA4B-1D75-0AA5E72D335B}"/>
          </ac:spMkLst>
        </pc:spChg>
        <pc:spChg chg="add mod">
          <ac:chgData name="Yu Chung" userId="1624bc71-6d76-463d-863c-b2c93cffe6ab" providerId="ADAL" clId="{253C479B-83C8-4394-BFFA-E44E81942BEE}" dt="2023-11-07T04:16:27.699" v="1350" actId="14100"/>
          <ac:spMkLst>
            <pc:docMk/>
            <pc:sldMk cId="3357294296" sldId="279"/>
            <ac:spMk id="6" creationId="{5E8DDBEC-9EC9-29EA-6BF3-8267D6D9A621}"/>
          </ac:spMkLst>
        </pc:spChg>
        <pc:picChg chg="mod ord">
          <ac:chgData name="Yu Chung" userId="1624bc71-6d76-463d-863c-b2c93cffe6ab" providerId="ADAL" clId="{253C479B-83C8-4394-BFFA-E44E81942BEE}" dt="2023-11-07T04:16:07.785" v="1348" actId="26606"/>
          <ac:picMkLst>
            <pc:docMk/>
            <pc:sldMk cId="3357294296" sldId="279"/>
            <ac:picMk id="5" creationId="{C6B2EFB6-E87F-5708-4BD5-2E90FE700DAA}"/>
          </ac:picMkLst>
        </pc:picChg>
      </pc:sldChg>
      <pc:sldChg chg="addSp delSp modSp add del mod setBg delAnim">
        <pc:chgData name="Yu Chung" userId="1624bc71-6d76-463d-863c-b2c93cffe6ab" providerId="ADAL" clId="{253C479B-83C8-4394-BFFA-E44E81942BEE}" dt="2023-11-07T04:18:34.037" v="1359" actId="47"/>
        <pc:sldMkLst>
          <pc:docMk/>
          <pc:sldMk cId="1713153297" sldId="280"/>
        </pc:sldMkLst>
        <pc:spChg chg="del mod">
          <ac:chgData name="Yu Chung" userId="1624bc71-6d76-463d-863c-b2c93cffe6ab" providerId="ADAL" clId="{253C479B-83C8-4394-BFFA-E44E81942BEE}" dt="2023-11-07T04:18:03.501" v="1355" actId="478"/>
          <ac:spMkLst>
            <pc:docMk/>
            <pc:sldMk cId="1713153297" sldId="280"/>
            <ac:spMk id="2" creationId="{61CA7499-5300-7458-274B-8FE730205F58}"/>
          </ac:spMkLst>
        </pc:spChg>
        <pc:spChg chg="add mod">
          <ac:chgData name="Yu Chung" userId="1624bc71-6d76-463d-863c-b2c93cffe6ab" providerId="ADAL" clId="{253C479B-83C8-4394-BFFA-E44E81942BEE}" dt="2023-11-07T04:18:14.037" v="1358" actId="14100"/>
          <ac:spMkLst>
            <pc:docMk/>
            <pc:sldMk cId="1713153297" sldId="280"/>
            <ac:spMk id="4" creationId="{48288DA1-AB1E-5C37-1CD8-349BEBC6797E}"/>
          </ac:spMkLst>
        </pc:spChg>
      </pc:sldChg>
      <pc:sldChg chg="addSp delSp modSp add mod setBg">
        <pc:chgData name="Yu Chung" userId="1624bc71-6d76-463d-863c-b2c93cffe6ab" providerId="ADAL" clId="{253C479B-83C8-4394-BFFA-E44E81942BEE}" dt="2023-11-07T04:29:16.497" v="1536" actId="26606"/>
        <pc:sldMkLst>
          <pc:docMk/>
          <pc:sldMk cId="3111695577" sldId="280"/>
        </pc:sldMkLst>
        <pc:spChg chg="mod">
          <ac:chgData name="Yu Chung" userId="1624bc71-6d76-463d-863c-b2c93cffe6ab" providerId="ADAL" clId="{253C479B-83C8-4394-BFFA-E44E81942BEE}" dt="2023-11-07T04:29:16.497" v="1536" actId="26606"/>
          <ac:spMkLst>
            <pc:docMk/>
            <pc:sldMk cId="3111695577" sldId="280"/>
            <ac:spMk id="2" creationId="{31596036-9066-B8DC-8408-FD72C8A2B1B3}"/>
          </ac:spMkLst>
        </pc:spChg>
        <pc:spChg chg="add del mod">
          <ac:chgData name="Yu Chung" userId="1624bc71-6d76-463d-863c-b2c93cffe6ab" providerId="ADAL" clId="{253C479B-83C8-4394-BFFA-E44E81942BEE}" dt="2023-11-07T04:28:52.473" v="1534" actId="26606"/>
          <ac:spMkLst>
            <pc:docMk/>
            <pc:sldMk cId="3111695577" sldId="280"/>
            <ac:spMk id="3" creationId="{3667B30F-92DC-BB8C-1EA9-399EDC2111A7}"/>
          </ac:spMkLst>
        </pc:spChg>
        <pc:spChg chg="add del">
          <ac:chgData name="Yu Chung" userId="1624bc71-6d76-463d-863c-b2c93cffe6ab" providerId="ADAL" clId="{253C479B-83C8-4394-BFFA-E44E81942BEE}" dt="2023-11-07T04:28:52.441" v="1533" actId="26606"/>
          <ac:spMkLst>
            <pc:docMk/>
            <pc:sldMk cId="3111695577" sldId="280"/>
            <ac:spMk id="9" creationId="{3667B30F-92DC-BB8C-1EA9-399EDC2111A7}"/>
          </ac:spMkLst>
        </pc:spChg>
        <pc:graphicFrameChg chg="add del">
          <ac:chgData name="Yu Chung" userId="1624bc71-6d76-463d-863c-b2c93cffe6ab" providerId="ADAL" clId="{253C479B-83C8-4394-BFFA-E44E81942BEE}" dt="2023-11-07T04:28:37.122" v="1531" actId="26606"/>
          <ac:graphicFrameMkLst>
            <pc:docMk/>
            <pc:sldMk cId="3111695577" sldId="280"/>
            <ac:graphicFrameMk id="7" creationId="{475080A9-6164-8414-E0DB-6DE93181A0F3}"/>
          </ac:graphicFrameMkLst>
        </pc:graphicFrameChg>
        <pc:graphicFrameChg chg="add mod modGraphic">
          <ac:chgData name="Yu Chung" userId="1624bc71-6d76-463d-863c-b2c93cffe6ab" providerId="ADAL" clId="{253C479B-83C8-4394-BFFA-E44E81942BEE}" dt="2023-11-07T04:29:16.497" v="1536" actId="26606"/>
          <ac:graphicFrameMkLst>
            <pc:docMk/>
            <pc:sldMk cId="3111695577" sldId="280"/>
            <ac:graphicFrameMk id="11" creationId="{B441C38A-4D26-8D6F-E3F7-71B78DC3A73B}"/>
          </ac:graphicFrameMkLst>
        </pc:graphicFrameChg>
        <pc:picChg chg="mod ord">
          <ac:chgData name="Yu Chung" userId="1624bc71-6d76-463d-863c-b2c93cffe6ab" providerId="ADAL" clId="{253C479B-83C8-4394-BFFA-E44E81942BEE}" dt="2023-11-07T04:29:16.497" v="1536" actId="26606"/>
          <ac:picMkLst>
            <pc:docMk/>
            <pc:sldMk cId="3111695577" sldId="280"/>
            <ac:picMk id="5" creationId="{C6B2EFB6-E87F-5708-4BD5-2E90FE700DAA}"/>
          </ac:picMkLst>
        </pc:picChg>
      </pc:sldChg>
      <pc:sldChg chg="modSp add del mod">
        <pc:chgData name="Yu Chung" userId="1624bc71-6d76-463d-863c-b2c93cffe6ab" providerId="ADAL" clId="{253C479B-83C8-4394-BFFA-E44E81942BEE}" dt="2023-11-07T06:26:41.757" v="1744" actId="47"/>
        <pc:sldMkLst>
          <pc:docMk/>
          <pc:sldMk cId="745180852" sldId="281"/>
        </pc:sldMkLst>
        <pc:spChg chg="mod">
          <ac:chgData name="Yu Chung" userId="1624bc71-6d76-463d-863c-b2c93cffe6ab" providerId="ADAL" clId="{253C479B-83C8-4394-BFFA-E44E81942BEE}" dt="2023-11-07T06:25:14.792" v="1741" actId="255"/>
          <ac:spMkLst>
            <pc:docMk/>
            <pc:sldMk cId="745180852" sldId="281"/>
            <ac:spMk id="2" creationId="{31596036-9066-B8DC-8408-FD72C8A2B1B3}"/>
          </ac:spMkLst>
        </pc:spChg>
        <pc:spChg chg="mod">
          <ac:chgData name="Yu Chung" userId="1624bc71-6d76-463d-863c-b2c93cffe6ab" providerId="ADAL" clId="{253C479B-83C8-4394-BFFA-E44E81942BEE}" dt="2023-11-07T06:25:22.734" v="1743" actId="27636"/>
          <ac:spMkLst>
            <pc:docMk/>
            <pc:sldMk cId="745180852" sldId="281"/>
            <ac:spMk id="3" creationId="{3667B30F-92DC-BB8C-1EA9-399EDC2111A7}"/>
          </ac:spMkLst>
        </pc:spChg>
      </pc:sldChg>
      <pc:sldChg chg="modSp add del mod">
        <pc:chgData name="Yu Chung" userId="1624bc71-6d76-463d-863c-b2c93cffe6ab" providerId="ADAL" clId="{253C479B-83C8-4394-BFFA-E44E81942BEE}" dt="2023-11-07T07:06:04.337" v="1759" actId="47"/>
        <pc:sldMkLst>
          <pc:docMk/>
          <pc:sldMk cId="748040766" sldId="281"/>
        </pc:sldMkLst>
        <pc:spChg chg="mod">
          <ac:chgData name="Yu Chung" userId="1624bc71-6d76-463d-863c-b2c93cffe6ab" providerId="ADAL" clId="{253C479B-83C8-4394-BFFA-E44E81942BEE}" dt="2023-11-07T07:06:01.763" v="1758" actId="6549"/>
          <ac:spMkLst>
            <pc:docMk/>
            <pc:sldMk cId="748040766" sldId="281"/>
            <ac:spMk id="2" creationId="{31596036-9066-B8DC-8408-FD72C8A2B1B3}"/>
          </ac:spMkLst>
        </pc:spChg>
      </pc:sldChg>
      <pc:sldChg chg="modSp add mod ord">
        <pc:chgData name="Yu Chung" userId="1624bc71-6d76-463d-863c-b2c93cffe6ab" providerId="ADAL" clId="{253C479B-83C8-4394-BFFA-E44E81942BEE}" dt="2023-11-07T07:06:19.034" v="1773" actId="20577"/>
        <pc:sldMkLst>
          <pc:docMk/>
          <pc:sldMk cId="3517103719" sldId="281"/>
        </pc:sldMkLst>
        <pc:spChg chg="mod">
          <ac:chgData name="Yu Chung" userId="1624bc71-6d76-463d-863c-b2c93cffe6ab" providerId="ADAL" clId="{253C479B-83C8-4394-BFFA-E44E81942BEE}" dt="2023-11-07T07:06:19.034" v="1773" actId="20577"/>
          <ac:spMkLst>
            <pc:docMk/>
            <pc:sldMk cId="3517103719" sldId="281"/>
            <ac:spMk id="2" creationId="{61CA7499-5300-7458-274B-8FE730205F58}"/>
          </ac:spMkLst>
        </pc:spChg>
      </pc:sldChg>
      <pc:sldChg chg="add del">
        <pc:chgData name="Yu Chung" userId="1624bc71-6d76-463d-863c-b2c93cffe6ab" providerId="ADAL" clId="{253C479B-83C8-4394-BFFA-E44E81942BEE}" dt="2023-11-07T04:19:29.061" v="1388"/>
        <pc:sldMkLst>
          <pc:docMk/>
          <pc:sldMk cId="4138201915" sldId="281"/>
        </pc:sldMkLst>
      </pc:sldChg>
      <pc:sldChg chg="delSp modSp add mod">
        <pc:chgData name="Yu Chung" userId="1624bc71-6d76-463d-863c-b2c93cffe6ab" providerId="ADAL" clId="{253C479B-83C8-4394-BFFA-E44E81942BEE}" dt="2023-11-09T06:27:44.658" v="1811" actId="1076"/>
        <pc:sldMkLst>
          <pc:docMk/>
          <pc:sldMk cId="3471508635" sldId="282"/>
        </pc:sldMkLst>
        <pc:picChg chg="del">
          <ac:chgData name="Yu Chung" userId="1624bc71-6d76-463d-863c-b2c93cffe6ab" providerId="ADAL" clId="{253C479B-83C8-4394-BFFA-E44E81942BEE}" dt="2023-11-09T06:27:36.021" v="1805" actId="478"/>
          <ac:picMkLst>
            <pc:docMk/>
            <pc:sldMk cId="3471508635" sldId="282"/>
            <ac:picMk id="5" creationId="{BB745030-1BCB-E70C-0653-75ED189FB1CC}"/>
          </ac:picMkLst>
        </pc:picChg>
        <pc:picChg chg="del">
          <ac:chgData name="Yu Chung" userId="1624bc71-6d76-463d-863c-b2c93cffe6ab" providerId="ADAL" clId="{253C479B-83C8-4394-BFFA-E44E81942BEE}" dt="2023-11-09T06:27:37.598" v="1808" actId="478"/>
          <ac:picMkLst>
            <pc:docMk/>
            <pc:sldMk cId="3471508635" sldId="282"/>
            <ac:picMk id="7" creationId="{98B136FB-465B-424E-2BA3-6F25BD3463EF}"/>
          </ac:picMkLst>
        </pc:picChg>
        <pc:picChg chg="del">
          <ac:chgData name="Yu Chung" userId="1624bc71-6d76-463d-863c-b2c93cffe6ab" providerId="ADAL" clId="{253C479B-83C8-4394-BFFA-E44E81942BEE}" dt="2023-11-09T06:27:36.557" v="1806" actId="478"/>
          <ac:picMkLst>
            <pc:docMk/>
            <pc:sldMk cId="3471508635" sldId="282"/>
            <ac:picMk id="9" creationId="{81A1647A-851B-0563-F35A-A15B025A723A}"/>
          </ac:picMkLst>
        </pc:picChg>
        <pc:picChg chg="del">
          <ac:chgData name="Yu Chung" userId="1624bc71-6d76-463d-863c-b2c93cffe6ab" providerId="ADAL" clId="{253C479B-83C8-4394-BFFA-E44E81942BEE}" dt="2023-11-09T06:27:37.051" v="1807" actId="478"/>
          <ac:picMkLst>
            <pc:docMk/>
            <pc:sldMk cId="3471508635" sldId="282"/>
            <ac:picMk id="11" creationId="{D920ED03-941C-80E4-4E8B-C1D79008F1E6}"/>
          </ac:picMkLst>
        </pc:picChg>
        <pc:picChg chg="mod">
          <ac:chgData name="Yu Chung" userId="1624bc71-6d76-463d-863c-b2c93cffe6ab" providerId="ADAL" clId="{253C479B-83C8-4394-BFFA-E44E81942BEE}" dt="2023-11-09T06:27:44.658" v="1811" actId="1076"/>
          <ac:picMkLst>
            <pc:docMk/>
            <pc:sldMk cId="3471508635" sldId="282"/>
            <ac:picMk id="13" creationId="{C1D91157-AEFE-7624-7BEE-754E93A3653F}"/>
          </ac:picMkLst>
        </pc:picChg>
      </pc:sldChg>
      <pc:sldChg chg="delSp modSp add mod ord">
        <pc:chgData name="Yu Chung" userId="1624bc71-6d76-463d-863c-b2c93cffe6ab" providerId="ADAL" clId="{253C479B-83C8-4394-BFFA-E44E81942BEE}" dt="2023-11-09T06:31:36.263" v="1820"/>
        <pc:sldMkLst>
          <pc:docMk/>
          <pc:sldMk cId="1194413239" sldId="283"/>
        </pc:sldMkLst>
        <pc:picChg chg="mod">
          <ac:chgData name="Yu Chung" userId="1624bc71-6d76-463d-863c-b2c93cffe6ab" providerId="ADAL" clId="{253C479B-83C8-4394-BFFA-E44E81942BEE}" dt="2023-11-09T06:26:53.306" v="1786" actId="1076"/>
          <ac:picMkLst>
            <pc:docMk/>
            <pc:sldMk cId="1194413239" sldId="283"/>
            <ac:picMk id="5" creationId="{BB745030-1BCB-E70C-0653-75ED189FB1CC}"/>
          </ac:picMkLst>
        </pc:picChg>
        <pc:picChg chg="del">
          <ac:chgData name="Yu Chung" userId="1624bc71-6d76-463d-863c-b2c93cffe6ab" providerId="ADAL" clId="{253C479B-83C8-4394-BFFA-E44E81942BEE}" dt="2023-11-09T06:26:34.835" v="1776" actId="478"/>
          <ac:picMkLst>
            <pc:docMk/>
            <pc:sldMk cId="1194413239" sldId="283"/>
            <ac:picMk id="7" creationId="{98B136FB-465B-424E-2BA3-6F25BD3463EF}"/>
          </ac:picMkLst>
        </pc:picChg>
        <pc:picChg chg="mod">
          <ac:chgData name="Yu Chung" userId="1624bc71-6d76-463d-863c-b2c93cffe6ab" providerId="ADAL" clId="{253C479B-83C8-4394-BFFA-E44E81942BEE}" dt="2023-11-09T06:26:51.169" v="1785" actId="1076"/>
          <ac:picMkLst>
            <pc:docMk/>
            <pc:sldMk cId="1194413239" sldId="283"/>
            <ac:picMk id="9" creationId="{81A1647A-851B-0563-F35A-A15B025A723A}"/>
          </ac:picMkLst>
        </pc:picChg>
        <pc:picChg chg="del">
          <ac:chgData name="Yu Chung" userId="1624bc71-6d76-463d-863c-b2c93cffe6ab" providerId="ADAL" clId="{253C479B-83C8-4394-BFFA-E44E81942BEE}" dt="2023-11-09T06:26:36.229" v="1777" actId="478"/>
          <ac:picMkLst>
            <pc:docMk/>
            <pc:sldMk cId="1194413239" sldId="283"/>
            <ac:picMk id="11" creationId="{D920ED03-941C-80E4-4E8B-C1D79008F1E6}"/>
          </ac:picMkLst>
        </pc:picChg>
        <pc:picChg chg="del">
          <ac:chgData name="Yu Chung" userId="1624bc71-6d76-463d-863c-b2c93cffe6ab" providerId="ADAL" clId="{253C479B-83C8-4394-BFFA-E44E81942BEE}" dt="2023-11-09T06:26:37.649" v="1778" actId="478"/>
          <ac:picMkLst>
            <pc:docMk/>
            <pc:sldMk cId="1194413239" sldId="283"/>
            <ac:picMk id="13" creationId="{C1D91157-AEFE-7624-7BEE-754E93A3653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6">
        <a:alpha val="0"/>
      </a:schemeClr>
    </dgm:fillClrLst>
    <dgm:linClrLst meth="repeat">
      <a:schemeClr val="accent6">
        <a:alpha val="0"/>
      </a:schemeClr>
    </dgm:linClrLst>
    <dgm:effectClrLst/>
    <dgm:txLinClrLst/>
    <dgm:txFillClrLst meth="repeat"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63CD3-F406-4EC3-A38B-E15829FA826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6_2" csCatId="accent6" phldr="1"/>
      <dgm:spPr/>
      <dgm:t>
        <a:bodyPr/>
        <a:lstStyle/>
        <a:p>
          <a:endParaRPr lang="en-US"/>
        </a:p>
      </dgm:t>
    </dgm:pt>
    <dgm:pt modelId="{C3666FCD-7E41-4017-90D9-916E06146424}">
      <dgm:prSet/>
      <dgm:spPr/>
      <dgm:t>
        <a:bodyPr/>
        <a:lstStyle/>
        <a:p>
          <a:r>
            <a:rPr lang="en-US"/>
            <a:t>21 CFR 814 Subpart H: Humanitarian Use Devices</a:t>
          </a:r>
        </a:p>
      </dgm:t>
    </dgm:pt>
    <dgm:pt modelId="{D84C82EC-D5F1-4F7F-BEFC-CE197766680D}" type="parTrans" cxnId="{A19A6D7F-9C79-4567-A8D9-933427BF289D}">
      <dgm:prSet/>
      <dgm:spPr/>
      <dgm:t>
        <a:bodyPr/>
        <a:lstStyle/>
        <a:p>
          <a:endParaRPr lang="en-US"/>
        </a:p>
      </dgm:t>
    </dgm:pt>
    <dgm:pt modelId="{ED21710F-F1DC-4C89-BD46-774F840B54AA}" type="sibTrans" cxnId="{A19A6D7F-9C79-4567-A8D9-933427BF289D}">
      <dgm:prSet/>
      <dgm:spPr/>
      <dgm:t>
        <a:bodyPr/>
        <a:lstStyle/>
        <a:p>
          <a:endParaRPr lang="en-US"/>
        </a:p>
      </dgm:t>
    </dgm:pt>
    <dgm:pt modelId="{5A0644AC-8CAC-47B3-9198-A55251FB607E}">
      <dgm:prSet/>
      <dgm:spPr/>
      <dgm:t>
        <a:bodyPr/>
        <a:lstStyle/>
        <a:p>
          <a:r>
            <a:rPr lang="en-US"/>
            <a:t>FDA Guidance: Humanitarian Use Device (HUD) Designations, September 2019</a:t>
          </a:r>
        </a:p>
      </dgm:t>
    </dgm:pt>
    <dgm:pt modelId="{87C0E6DE-470B-4ACE-BFC0-D15C74064ACC}" type="parTrans" cxnId="{AAFD8C2F-B3AD-4453-A73E-9F1C1B53A522}">
      <dgm:prSet/>
      <dgm:spPr/>
      <dgm:t>
        <a:bodyPr/>
        <a:lstStyle/>
        <a:p>
          <a:endParaRPr lang="en-US"/>
        </a:p>
      </dgm:t>
    </dgm:pt>
    <dgm:pt modelId="{19080C7F-2CF4-4ED9-A9E4-2F7B138FCD28}" type="sibTrans" cxnId="{AAFD8C2F-B3AD-4453-A73E-9F1C1B53A522}">
      <dgm:prSet/>
      <dgm:spPr/>
      <dgm:t>
        <a:bodyPr/>
        <a:lstStyle/>
        <a:p>
          <a:endParaRPr lang="en-US"/>
        </a:p>
      </dgm:t>
    </dgm:pt>
    <dgm:pt modelId="{A793CBE5-57B0-4853-AED1-DE07FC21C3AD}">
      <dgm:prSet/>
      <dgm:spPr/>
      <dgm:t>
        <a:bodyPr/>
        <a:lstStyle/>
        <a:p>
          <a:r>
            <a:rPr lang="en-US"/>
            <a:t>FDA Guidance: Humanitarian Device Exemption (HDE) Postmarket Activities</a:t>
          </a:r>
        </a:p>
      </dgm:t>
    </dgm:pt>
    <dgm:pt modelId="{ED1B85CC-F3C1-4AAB-BD2F-AE86AD03B771}" type="parTrans" cxnId="{BC5EC8EC-A3B9-4761-80B7-B23F9DC86232}">
      <dgm:prSet/>
      <dgm:spPr/>
      <dgm:t>
        <a:bodyPr/>
        <a:lstStyle/>
        <a:p>
          <a:endParaRPr lang="en-US"/>
        </a:p>
      </dgm:t>
    </dgm:pt>
    <dgm:pt modelId="{B2D4ADFF-41D1-4367-8596-DFB3F24CF5C5}" type="sibTrans" cxnId="{BC5EC8EC-A3B9-4761-80B7-B23F9DC86232}">
      <dgm:prSet/>
      <dgm:spPr/>
      <dgm:t>
        <a:bodyPr/>
        <a:lstStyle/>
        <a:p>
          <a:endParaRPr lang="en-US"/>
        </a:p>
      </dgm:t>
    </dgm:pt>
    <dgm:pt modelId="{999CD9D0-8E07-4A0D-8365-9C050B050C46}">
      <dgm:prSet/>
      <dgm:spPr/>
      <dgm:t>
        <a:bodyPr/>
        <a:lstStyle/>
        <a:p>
          <a:r>
            <a:rPr lang="en-US"/>
            <a:t>FDA Information Sheet: Frequently Asked Questions About Medical Devices,  January 2006</a:t>
          </a:r>
        </a:p>
      </dgm:t>
    </dgm:pt>
    <dgm:pt modelId="{1CB9AE3F-9D00-469F-82FD-CB71128943D8}" type="parTrans" cxnId="{E1708F73-D01C-4A6C-82A9-90BDDD3D65EC}">
      <dgm:prSet/>
      <dgm:spPr/>
      <dgm:t>
        <a:bodyPr/>
        <a:lstStyle/>
        <a:p>
          <a:endParaRPr lang="en-US"/>
        </a:p>
      </dgm:t>
    </dgm:pt>
    <dgm:pt modelId="{CBB266C8-B423-43A0-92A7-3A717E5E19F0}" type="sibTrans" cxnId="{E1708F73-D01C-4A6C-82A9-90BDDD3D65EC}">
      <dgm:prSet/>
      <dgm:spPr/>
      <dgm:t>
        <a:bodyPr/>
        <a:lstStyle/>
        <a:p>
          <a:endParaRPr lang="en-US"/>
        </a:p>
      </dgm:t>
    </dgm:pt>
    <dgm:pt modelId="{B7E96B67-81DD-4ACA-B6CE-FA0910837D86}">
      <dgm:prSet/>
      <dgm:spPr/>
      <dgm:t>
        <a:bodyPr/>
        <a:lstStyle/>
        <a:p>
          <a:r>
            <a:rPr lang="en-US"/>
            <a:t>USC HRPP Policy, Chapter 16.6 Humanitarian Use Devices (HUD)</a:t>
          </a:r>
        </a:p>
      </dgm:t>
    </dgm:pt>
    <dgm:pt modelId="{46579982-A499-420F-A204-DAF05BAD88E9}" type="parTrans" cxnId="{6DAF0EDC-2329-4A2E-8F6C-4771D26DA1C1}">
      <dgm:prSet/>
      <dgm:spPr/>
      <dgm:t>
        <a:bodyPr/>
        <a:lstStyle/>
        <a:p>
          <a:endParaRPr lang="en-US"/>
        </a:p>
      </dgm:t>
    </dgm:pt>
    <dgm:pt modelId="{541BF739-098C-4CC2-A2DE-F6E1AED724C2}" type="sibTrans" cxnId="{6DAF0EDC-2329-4A2E-8F6C-4771D26DA1C1}">
      <dgm:prSet/>
      <dgm:spPr/>
      <dgm:t>
        <a:bodyPr/>
        <a:lstStyle/>
        <a:p>
          <a:endParaRPr lang="en-US"/>
        </a:p>
      </dgm:t>
    </dgm:pt>
    <dgm:pt modelId="{9E52C795-7EDD-4182-A025-A1AA718D08F9}">
      <dgm:prSet/>
      <dgm:spPr/>
      <dgm:t>
        <a:bodyPr/>
        <a:lstStyle/>
        <a:p>
          <a:r>
            <a:rPr lang="en-US"/>
            <a:t>Institutional Review Board Management and Function, 3</a:t>
          </a:r>
          <a:r>
            <a:rPr lang="en-US" baseline="30000"/>
            <a:t>rd</a:t>
          </a:r>
          <a:r>
            <a:rPr lang="en-US"/>
            <a:t> edition, Bankert, et al. Chapter 11-5, 2022</a:t>
          </a:r>
        </a:p>
      </dgm:t>
    </dgm:pt>
    <dgm:pt modelId="{DAEA7F44-2F1A-44D3-A1D0-EE0A089D74C2}" type="parTrans" cxnId="{D507F26E-D629-4D40-9148-E2119DA0357A}">
      <dgm:prSet/>
      <dgm:spPr/>
      <dgm:t>
        <a:bodyPr/>
        <a:lstStyle/>
        <a:p>
          <a:endParaRPr lang="en-US"/>
        </a:p>
      </dgm:t>
    </dgm:pt>
    <dgm:pt modelId="{A4119DE6-585D-465A-9CE1-3D8DB2F2EC3E}" type="sibTrans" cxnId="{D507F26E-D629-4D40-9148-E2119DA0357A}">
      <dgm:prSet/>
      <dgm:spPr/>
      <dgm:t>
        <a:bodyPr/>
        <a:lstStyle/>
        <a:p>
          <a:endParaRPr lang="en-US"/>
        </a:p>
      </dgm:t>
    </dgm:pt>
    <dgm:pt modelId="{87ABE8B4-687F-4094-9ACE-C3DB4E6CFB61}" type="pres">
      <dgm:prSet presAssocID="{DE363CD3-F406-4EC3-A38B-E15829FA8261}" presName="root" presStyleCnt="0">
        <dgm:presLayoutVars>
          <dgm:dir/>
          <dgm:resizeHandles val="exact"/>
        </dgm:presLayoutVars>
      </dgm:prSet>
      <dgm:spPr/>
    </dgm:pt>
    <dgm:pt modelId="{215251AC-7F1F-4025-93AD-7388E54146B7}" type="pres">
      <dgm:prSet presAssocID="{DE363CD3-F406-4EC3-A38B-E15829FA8261}" presName="container" presStyleCnt="0">
        <dgm:presLayoutVars>
          <dgm:dir/>
          <dgm:resizeHandles val="exact"/>
        </dgm:presLayoutVars>
      </dgm:prSet>
      <dgm:spPr/>
    </dgm:pt>
    <dgm:pt modelId="{CA18C512-31EE-4CCF-B416-0DCA1E2347BD}" type="pres">
      <dgm:prSet presAssocID="{C3666FCD-7E41-4017-90D9-916E06146424}" presName="compNode" presStyleCnt="0"/>
      <dgm:spPr/>
    </dgm:pt>
    <dgm:pt modelId="{CC1C76DD-6BA4-4C5D-9992-80BEB64307D0}" type="pres">
      <dgm:prSet presAssocID="{C3666FCD-7E41-4017-90D9-916E06146424}" presName="iconBgRect" presStyleLbl="bgShp" presStyleIdx="0" presStyleCnt="6"/>
      <dgm:spPr/>
    </dgm:pt>
    <dgm:pt modelId="{B8393744-1555-4BF5-9CF4-586FB23200A3}" type="pres">
      <dgm:prSet presAssocID="{C3666FCD-7E41-4017-90D9-916E0614642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43116C45-AB77-489D-AE97-ED3B8BFACBA0}" type="pres">
      <dgm:prSet presAssocID="{C3666FCD-7E41-4017-90D9-916E06146424}" presName="spaceRect" presStyleCnt="0"/>
      <dgm:spPr/>
    </dgm:pt>
    <dgm:pt modelId="{C81F95A6-3029-4E5F-B90F-BD742491FA04}" type="pres">
      <dgm:prSet presAssocID="{C3666FCD-7E41-4017-90D9-916E06146424}" presName="textRect" presStyleLbl="revTx" presStyleIdx="0" presStyleCnt="6">
        <dgm:presLayoutVars>
          <dgm:chMax val="1"/>
          <dgm:chPref val="1"/>
        </dgm:presLayoutVars>
      </dgm:prSet>
      <dgm:spPr/>
    </dgm:pt>
    <dgm:pt modelId="{C28A4880-274C-4D6C-9817-5C41AF2F3BE5}" type="pres">
      <dgm:prSet presAssocID="{ED21710F-F1DC-4C89-BD46-774F840B54AA}" presName="sibTrans" presStyleLbl="sibTrans2D1" presStyleIdx="0" presStyleCnt="0"/>
      <dgm:spPr/>
    </dgm:pt>
    <dgm:pt modelId="{D38E1968-F8E8-4BE1-AC04-C14ECCAF62DF}" type="pres">
      <dgm:prSet presAssocID="{5A0644AC-8CAC-47B3-9198-A55251FB607E}" presName="compNode" presStyleCnt="0"/>
      <dgm:spPr/>
    </dgm:pt>
    <dgm:pt modelId="{4574581D-52EC-4BF7-B410-B19339C2B226}" type="pres">
      <dgm:prSet presAssocID="{5A0644AC-8CAC-47B3-9198-A55251FB607E}" presName="iconBgRect" presStyleLbl="bgShp" presStyleIdx="1" presStyleCnt="6"/>
      <dgm:spPr/>
    </dgm:pt>
    <dgm:pt modelId="{BCE02B50-ECC3-4EBF-8DA2-8A1F731499F7}" type="pres">
      <dgm:prSet presAssocID="{5A0644AC-8CAC-47B3-9198-A55251FB607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BCA76D60-C108-4E0C-9590-63E4B73C2CEB}" type="pres">
      <dgm:prSet presAssocID="{5A0644AC-8CAC-47B3-9198-A55251FB607E}" presName="spaceRect" presStyleCnt="0"/>
      <dgm:spPr/>
    </dgm:pt>
    <dgm:pt modelId="{BE7BBA15-EAB6-43E7-96FD-CB61FE44DACC}" type="pres">
      <dgm:prSet presAssocID="{5A0644AC-8CAC-47B3-9198-A55251FB607E}" presName="textRect" presStyleLbl="revTx" presStyleIdx="1" presStyleCnt="6">
        <dgm:presLayoutVars>
          <dgm:chMax val="1"/>
          <dgm:chPref val="1"/>
        </dgm:presLayoutVars>
      </dgm:prSet>
      <dgm:spPr/>
    </dgm:pt>
    <dgm:pt modelId="{4FCBC607-1768-47D8-9F9D-DC8BB8D708D1}" type="pres">
      <dgm:prSet presAssocID="{19080C7F-2CF4-4ED9-A9E4-2F7B138FCD28}" presName="sibTrans" presStyleLbl="sibTrans2D1" presStyleIdx="0" presStyleCnt="0"/>
      <dgm:spPr/>
    </dgm:pt>
    <dgm:pt modelId="{7E7912B4-55E0-478B-BAEA-23C18534285F}" type="pres">
      <dgm:prSet presAssocID="{A793CBE5-57B0-4853-AED1-DE07FC21C3AD}" presName="compNode" presStyleCnt="0"/>
      <dgm:spPr/>
    </dgm:pt>
    <dgm:pt modelId="{B10C6379-6495-46C2-B91A-D6061AAF5EA4}" type="pres">
      <dgm:prSet presAssocID="{A793CBE5-57B0-4853-AED1-DE07FC21C3AD}" presName="iconBgRect" presStyleLbl="bgShp" presStyleIdx="2" presStyleCnt="6"/>
      <dgm:spPr/>
    </dgm:pt>
    <dgm:pt modelId="{30E795BC-10BE-4892-AA34-B6EB938BB0AC}" type="pres">
      <dgm:prSet presAssocID="{A793CBE5-57B0-4853-AED1-DE07FC21C3A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A2D1AD9-6B7B-4A08-B90B-EF94C3807AE1}" type="pres">
      <dgm:prSet presAssocID="{A793CBE5-57B0-4853-AED1-DE07FC21C3AD}" presName="spaceRect" presStyleCnt="0"/>
      <dgm:spPr/>
    </dgm:pt>
    <dgm:pt modelId="{09F32E39-7B6A-4C8C-98DD-115BE89EFE7D}" type="pres">
      <dgm:prSet presAssocID="{A793CBE5-57B0-4853-AED1-DE07FC21C3AD}" presName="textRect" presStyleLbl="revTx" presStyleIdx="2" presStyleCnt="6">
        <dgm:presLayoutVars>
          <dgm:chMax val="1"/>
          <dgm:chPref val="1"/>
        </dgm:presLayoutVars>
      </dgm:prSet>
      <dgm:spPr/>
    </dgm:pt>
    <dgm:pt modelId="{2D886102-4E6A-4E1A-8D42-B8AD4C7D2043}" type="pres">
      <dgm:prSet presAssocID="{B2D4ADFF-41D1-4367-8596-DFB3F24CF5C5}" presName="sibTrans" presStyleLbl="sibTrans2D1" presStyleIdx="0" presStyleCnt="0"/>
      <dgm:spPr/>
    </dgm:pt>
    <dgm:pt modelId="{F6B2CC86-B5DB-469F-B872-67A2ACC3BB56}" type="pres">
      <dgm:prSet presAssocID="{999CD9D0-8E07-4A0D-8365-9C050B050C46}" presName="compNode" presStyleCnt="0"/>
      <dgm:spPr/>
    </dgm:pt>
    <dgm:pt modelId="{F1CD04A3-4200-47E3-AF0E-08828E602A4C}" type="pres">
      <dgm:prSet presAssocID="{999CD9D0-8E07-4A0D-8365-9C050B050C46}" presName="iconBgRect" presStyleLbl="bgShp" presStyleIdx="3" presStyleCnt="6"/>
      <dgm:spPr/>
    </dgm:pt>
    <dgm:pt modelId="{20B27C4F-5455-4845-8957-137DA4618DE7}" type="pres">
      <dgm:prSet presAssocID="{999CD9D0-8E07-4A0D-8365-9C050B050C4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22F20B6-BF32-40D5-A462-E9B371F6B7D7}" type="pres">
      <dgm:prSet presAssocID="{999CD9D0-8E07-4A0D-8365-9C050B050C46}" presName="spaceRect" presStyleCnt="0"/>
      <dgm:spPr/>
    </dgm:pt>
    <dgm:pt modelId="{2FB44ABC-83DB-44CD-9142-F1281916AFBE}" type="pres">
      <dgm:prSet presAssocID="{999CD9D0-8E07-4A0D-8365-9C050B050C46}" presName="textRect" presStyleLbl="revTx" presStyleIdx="3" presStyleCnt="6">
        <dgm:presLayoutVars>
          <dgm:chMax val="1"/>
          <dgm:chPref val="1"/>
        </dgm:presLayoutVars>
      </dgm:prSet>
      <dgm:spPr/>
    </dgm:pt>
    <dgm:pt modelId="{CB2C6E7A-26B4-4AD6-A991-66CE22BD4445}" type="pres">
      <dgm:prSet presAssocID="{CBB266C8-B423-43A0-92A7-3A717E5E19F0}" presName="sibTrans" presStyleLbl="sibTrans2D1" presStyleIdx="0" presStyleCnt="0"/>
      <dgm:spPr/>
    </dgm:pt>
    <dgm:pt modelId="{8E1B0FEF-C9F0-485C-88DC-A319043A0A6C}" type="pres">
      <dgm:prSet presAssocID="{B7E96B67-81DD-4ACA-B6CE-FA0910837D86}" presName="compNode" presStyleCnt="0"/>
      <dgm:spPr/>
    </dgm:pt>
    <dgm:pt modelId="{08D2EF8C-2E46-4B0C-A2CB-27F7CFBD9757}" type="pres">
      <dgm:prSet presAssocID="{B7E96B67-81DD-4ACA-B6CE-FA0910837D86}" presName="iconBgRect" presStyleLbl="bgShp" presStyleIdx="4" presStyleCnt="6"/>
      <dgm:spPr/>
    </dgm:pt>
    <dgm:pt modelId="{67E5C3E8-9682-4250-AB2F-FFCE79DE92C0}" type="pres">
      <dgm:prSet presAssocID="{B7E96B67-81DD-4ACA-B6CE-FA0910837D8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F822574-D2A8-465E-BA59-40F04F7E6A48}" type="pres">
      <dgm:prSet presAssocID="{B7E96B67-81DD-4ACA-B6CE-FA0910837D86}" presName="spaceRect" presStyleCnt="0"/>
      <dgm:spPr/>
    </dgm:pt>
    <dgm:pt modelId="{2EAC66EF-70EA-4AF5-AC9F-B72DC49F3781}" type="pres">
      <dgm:prSet presAssocID="{B7E96B67-81DD-4ACA-B6CE-FA0910837D86}" presName="textRect" presStyleLbl="revTx" presStyleIdx="4" presStyleCnt="6">
        <dgm:presLayoutVars>
          <dgm:chMax val="1"/>
          <dgm:chPref val="1"/>
        </dgm:presLayoutVars>
      </dgm:prSet>
      <dgm:spPr/>
    </dgm:pt>
    <dgm:pt modelId="{45B4D0EA-3C3D-491B-8DC9-49A78B88D314}" type="pres">
      <dgm:prSet presAssocID="{541BF739-098C-4CC2-A2DE-F6E1AED724C2}" presName="sibTrans" presStyleLbl="sibTrans2D1" presStyleIdx="0" presStyleCnt="0"/>
      <dgm:spPr/>
    </dgm:pt>
    <dgm:pt modelId="{FEF8A0FA-58D3-4FB6-AD7B-B5FC4E54AA0F}" type="pres">
      <dgm:prSet presAssocID="{9E52C795-7EDD-4182-A025-A1AA718D08F9}" presName="compNode" presStyleCnt="0"/>
      <dgm:spPr/>
    </dgm:pt>
    <dgm:pt modelId="{7C98534B-9022-4E0B-8400-3A729D87E63A}" type="pres">
      <dgm:prSet presAssocID="{9E52C795-7EDD-4182-A025-A1AA718D08F9}" presName="iconBgRect" presStyleLbl="bgShp" presStyleIdx="5" presStyleCnt="6"/>
      <dgm:spPr/>
    </dgm:pt>
    <dgm:pt modelId="{EA00A229-AFE1-4AFE-8F6A-017DC4685BDF}" type="pres">
      <dgm:prSet presAssocID="{9E52C795-7EDD-4182-A025-A1AA718D08F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EC5BD4B-7DD6-4BB5-80A7-20F85CB26EDA}" type="pres">
      <dgm:prSet presAssocID="{9E52C795-7EDD-4182-A025-A1AA718D08F9}" presName="spaceRect" presStyleCnt="0"/>
      <dgm:spPr/>
    </dgm:pt>
    <dgm:pt modelId="{B1C782F0-F430-4C36-8E57-7F1B6478063D}" type="pres">
      <dgm:prSet presAssocID="{9E52C795-7EDD-4182-A025-A1AA718D08F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95E5F09-BF38-416A-B4C7-C1574078036A}" type="presOf" srcId="{B7E96B67-81DD-4ACA-B6CE-FA0910837D86}" destId="{2EAC66EF-70EA-4AF5-AC9F-B72DC49F3781}" srcOrd="0" destOrd="0" presId="urn:microsoft.com/office/officeart/2018/2/layout/IconCircleList"/>
    <dgm:cxn modelId="{E8A5AB17-0EB3-4B04-AEDF-9760A3C86B0B}" type="presOf" srcId="{19080C7F-2CF4-4ED9-A9E4-2F7B138FCD28}" destId="{4FCBC607-1768-47D8-9F9D-DC8BB8D708D1}" srcOrd="0" destOrd="0" presId="urn:microsoft.com/office/officeart/2018/2/layout/IconCircleList"/>
    <dgm:cxn modelId="{AAFD8C2F-B3AD-4453-A73E-9F1C1B53A522}" srcId="{DE363CD3-F406-4EC3-A38B-E15829FA8261}" destId="{5A0644AC-8CAC-47B3-9198-A55251FB607E}" srcOrd="1" destOrd="0" parTransId="{87C0E6DE-470B-4ACE-BFC0-D15C74064ACC}" sibTransId="{19080C7F-2CF4-4ED9-A9E4-2F7B138FCD28}"/>
    <dgm:cxn modelId="{87393947-0CB0-4757-8960-B25ECF63FB79}" type="presOf" srcId="{CBB266C8-B423-43A0-92A7-3A717E5E19F0}" destId="{CB2C6E7A-26B4-4AD6-A991-66CE22BD4445}" srcOrd="0" destOrd="0" presId="urn:microsoft.com/office/officeart/2018/2/layout/IconCircleList"/>
    <dgm:cxn modelId="{5FBDE34D-1D29-4541-A67E-83766139B17E}" type="presOf" srcId="{B2D4ADFF-41D1-4367-8596-DFB3F24CF5C5}" destId="{2D886102-4E6A-4E1A-8D42-B8AD4C7D2043}" srcOrd="0" destOrd="0" presId="urn:microsoft.com/office/officeart/2018/2/layout/IconCircleList"/>
    <dgm:cxn modelId="{D507F26E-D629-4D40-9148-E2119DA0357A}" srcId="{DE363CD3-F406-4EC3-A38B-E15829FA8261}" destId="{9E52C795-7EDD-4182-A025-A1AA718D08F9}" srcOrd="5" destOrd="0" parTransId="{DAEA7F44-2F1A-44D3-A1D0-EE0A089D74C2}" sibTransId="{A4119DE6-585D-465A-9CE1-3D8DB2F2EC3E}"/>
    <dgm:cxn modelId="{E1708F73-D01C-4A6C-82A9-90BDDD3D65EC}" srcId="{DE363CD3-F406-4EC3-A38B-E15829FA8261}" destId="{999CD9D0-8E07-4A0D-8365-9C050B050C46}" srcOrd="3" destOrd="0" parTransId="{1CB9AE3F-9D00-469F-82FD-CB71128943D8}" sibTransId="{CBB266C8-B423-43A0-92A7-3A717E5E19F0}"/>
    <dgm:cxn modelId="{E4FC0356-B379-488F-AF5E-BF514F0D98F0}" type="presOf" srcId="{ED21710F-F1DC-4C89-BD46-774F840B54AA}" destId="{C28A4880-274C-4D6C-9817-5C41AF2F3BE5}" srcOrd="0" destOrd="0" presId="urn:microsoft.com/office/officeart/2018/2/layout/IconCircleList"/>
    <dgm:cxn modelId="{A19A6D7F-9C79-4567-A8D9-933427BF289D}" srcId="{DE363CD3-F406-4EC3-A38B-E15829FA8261}" destId="{C3666FCD-7E41-4017-90D9-916E06146424}" srcOrd="0" destOrd="0" parTransId="{D84C82EC-D5F1-4F7F-BEFC-CE197766680D}" sibTransId="{ED21710F-F1DC-4C89-BD46-774F840B54AA}"/>
    <dgm:cxn modelId="{9AEBF894-C2B3-460D-9D7F-B499FB5AF34A}" type="presOf" srcId="{A793CBE5-57B0-4853-AED1-DE07FC21C3AD}" destId="{09F32E39-7B6A-4C8C-98DD-115BE89EFE7D}" srcOrd="0" destOrd="0" presId="urn:microsoft.com/office/officeart/2018/2/layout/IconCircleList"/>
    <dgm:cxn modelId="{D086D09A-5150-4666-9FAB-84BA68FAD223}" type="presOf" srcId="{C3666FCD-7E41-4017-90D9-916E06146424}" destId="{C81F95A6-3029-4E5F-B90F-BD742491FA04}" srcOrd="0" destOrd="0" presId="urn:microsoft.com/office/officeart/2018/2/layout/IconCircleList"/>
    <dgm:cxn modelId="{B1F7789F-8C26-4E26-97C4-03A6A95C232B}" type="presOf" srcId="{999CD9D0-8E07-4A0D-8365-9C050B050C46}" destId="{2FB44ABC-83DB-44CD-9142-F1281916AFBE}" srcOrd="0" destOrd="0" presId="urn:microsoft.com/office/officeart/2018/2/layout/IconCircleList"/>
    <dgm:cxn modelId="{512DDCA8-D61B-4035-BFFC-FDB5422F5B46}" type="presOf" srcId="{5A0644AC-8CAC-47B3-9198-A55251FB607E}" destId="{BE7BBA15-EAB6-43E7-96FD-CB61FE44DACC}" srcOrd="0" destOrd="0" presId="urn:microsoft.com/office/officeart/2018/2/layout/IconCircleList"/>
    <dgm:cxn modelId="{E30832AD-80EE-4CA4-AA63-247FC82A5DC5}" type="presOf" srcId="{DE363CD3-F406-4EC3-A38B-E15829FA8261}" destId="{87ABE8B4-687F-4094-9ACE-C3DB4E6CFB61}" srcOrd="0" destOrd="0" presId="urn:microsoft.com/office/officeart/2018/2/layout/IconCircleList"/>
    <dgm:cxn modelId="{D40425C7-5A9D-4E36-97F9-8120DAEF0887}" type="presOf" srcId="{9E52C795-7EDD-4182-A025-A1AA718D08F9}" destId="{B1C782F0-F430-4C36-8E57-7F1B6478063D}" srcOrd="0" destOrd="0" presId="urn:microsoft.com/office/officeart/2018/2/layout/IconCircleList"/>
    <dgm:cxn modelId="{6DAF0EDC-2329-4A2E-8F6C-4771D26DA1C1}" srcId="{DE363CD3-F406-4EC3-A38B-E15829FA8261}" destId="{B7E96B67-81DD-4ACA-B6CE-FA0910837D86}" srcOrd="4" destOrd="0" parTransId="{46579982-A499-420F-A204-DAF05BAD88E9}" sibTransId="{541BF739-098C-4CC2-A2DE-F6E1AED724C2}"/>
    <dgm:cxn modelId="{BC5EC8EC-A3B9-4761-80B7-B23F9DC86232}" srcId="{DE363CD3-F406-4EC3-A38B-E15829FA8261}" destId="{A793CBE5-57B0-4853-AED1-DE07FC21C3AD}" srcOrd="2" destOrd="0" parTransId="{ED1B85CC-F3C1-4AAB-BD2F-AE86AD03B771}" sibTransId="{B2D4ADFF-41D1-4367-8596-DFB3F24CF5C5}"/>
    <dgm:cxn modelId="{5E4D27EE-C043-4946-A013-CB69F3A8DF14}" type="presOf" srcId="{541BF739-098C-4CC2-A2DE-F6E1AED724C2}" destId="{45B4D0EA-3C3D-491B-8DC9-49A78B88D314}" srcOrd="0" destOrd="0" presId="urn:microsoft.com/office/officeart/2018/2/layout/IconCircleList"/>
    <dgm:cxn modelId="{AD986519-8879-42E4-A5B7-AD89E573C98A}" type="presParOf" srcId="{87ABE8B4-687F-4094-9ACE-C3DB4E6CFB61}" destId="{215251AC-7F1F-4025-93AD-7388E54146B7}" srcOrd="0" destOrd="0" presId="urn:microsoft.com/office/officeart/2018/2/layout/IconCircleList"/>
    <dgm:cxn modelId="{75A4E647-DBB3-4913-BC2D-285DBEA55905}" type="presParOf" srcId="{215251AC-7F1F-4025-93AD-7388E54146B7}" destId="{CA18C512-31EE-4CCF-B416-0DCA1E2347BD}" srcOrd="0" destOrd="0" presId="urn:microsoft.com/office/officeart/2018/2/layout/IconCircleList"/>
    <dgm:cxn modelId="{F2A9F84B-3CD3-4A42-85CE-96BFF9EE20A3}" type="presParOf" srcId="{CA18C512-31EE-4CCF-B416-0DCA1E2347BD}" destId="{CC1C76DD-6BA4-4C5D-9992-80BEB64307D0}" srcOrd="0" destOrd="0" presId="urn:microsoft.com/office/officeart/2018/2/layout/IconCircleList"/>
    <dgm:cxn modelId="{DEB2372D-3DF7-473A-8D73-AC3261ED9A07}" type="presParOf" srcId="{CA18C512-31EE-4CCF-B416-0DCA1E2347BD}" destId="{B8393744-1555-4BF5-9CF4-586FB23200A3}" srcOrd="1" destOrd="0" presId="urn:microsoft.com/office/officeart/2018/2/layout/IconCircleList"/>
    <dgm:cxn modelId="{5A179B7C-72F0-439F-85DB-FDF459CDCED0}" type="presParOf" srcId="{CA18C512-31EE-4CCF-B416-0DCA1E2347BD}" destId="{43116C45-AB77-489D-AE97-ED3B8BFACBA0}" srcOrd="2" destOrd="0" presId="urn:microsoft.com/office/officeart/2018/2/layout/IconCircleList"/>
    <dgm:cxn modelId="{EBDC5B79-3AA0-4DC5-AD94-D933172E64D3}" type="presParOf" srcId="{CA18C512-31EE-4CCF-B416-0DCA1E2347BD}" destId="{C81F95A6-3029-4E5F-B90F-BD742491FA04}" srcOrd="3" destOrd="0" presId="urn:microsoft.com/office/officeart/2018/2/layout/IconCircleList"/>
    <dgm:cxn modelId="{2F8A202F-F135-4A31-8E02-B6F0D36FE1B3}" type="presParOf" srcId="{215251AC-7F1F-4025-93AD-7388E54146B7}" destId="{C28A4880-274C-4D6C-9817-5C41AF2F3BE5}" srcOrd="1" destOrd="0" presId="urn:microsoft.com/office/officeart/2018/2/layout/IconCircleList"/>
    <dgm:cxn modelId="{B5FD5D63-FFD2-4BE3-A554-6182DAA3769C}" type="presParOf" srcId="{215251AC-7F1F-4025-93AD-7388E54146B7}" destId="{D38E1968-F8E8-4BE1-AC04-C14ECCAF62DF}" srcOrd="2" destOrd="0" presId="urn:microsoft.com/office/officeart/2018/2/layout/IconCircleList"/>
    <dgm:cxn modelId="{67ABCB78-4138-46BF-9EC4-168BB769F860}" type="presParOf" srcId="{D38E1968-F8E8-4BE1-AC04-C14ECCAF62DF}" destId="{4574581D-52EC-4BF7-B410-B19339C2B226}" srcOrd="0" destOrd="0" presId="urn:microsoft.com/office/officeart/2018/2/layout/IconCircleList"/>
    <dgm:cxn modelId="{7E5D05EC-5B5F-413B-85D8-B3D7391A4DFD}" type="presParOf" srcId="{D38E1968-F8E8-4BE1-AC04-C14ECCAF62DF}" destId="{BCE02B50-ECC3-4EBF-8DA2-8A1F731499F7}" srcOrd="1" destOrd="0" presId="urn:microsoft.com/office/officeart/2018/2/layout/IconCircleList"/>
    <dgm:cxn modelId="{7E2215B3-DBB5-41E4-B299-F75DDFBFC412}" type="presParOf" srcId="{D38E1968-F8E8-4BE1-AC04-C14ECCAF62DF}" destId="{BCA76D60-C108-4E0C-9590-63E4B73C2CEB}" srcOrd="2" destOrd="0" presId="urn:microsoft.com/office/officeart/2018/2/layout/IconCircleList"/>
    <dgm:cxn modelId="{6F92FFFB-401A-4AF4-AF30-022E04A5D50B}" type="presParOf" srcId="{D38E1968-F8E8-4BE1-AC04-C14ECCAF62DF}" destId="{BE7BBA15-EAB6-43E7-96FD-CB61FE44DACC}" srcOrd="3" destOrd="0" presId="urn:microsoft.com/office/officeart/2018/2/layout/IconCircleList"/>
    <dgm:cxn modelId="{15FAB360-C8C7-439A-95D1-2E1FA519A636}" type="presParOf" srcId="{215251AC-7F1F-4025-93AD-7388E54146B7}" destId="{4FCBC607-1768-47D8-9F9D-DC8BB8D708D1}" srcOrd="3" destOrd="0" presId="urn:microsoft.com/office/officeart/2018/2/layout/IconCircleList"/>
    <dgm:cxn modelId="{4677FF4A-C391-4983-84B9-8C201C1BD75F}" type="presParOf" srcId="{215251AC-7F1F-4025-93AD-7388E54146B7}" destId="{7E7912B4-55E0-478B-BAEA-23C18534285F}" srcOrd="4" destOrd="0" presId="urn:microsoft.com/office/officeart/2018/2/layout/IconCircleList"/>
    <dgm:cxn modelId="{84805026-109E-4B07-B6F6-557E148AF28F}" type="presParOf" srcId="{7E7912B4-55E0-478B-BAEA-23C18534285F}" destId="{B10C6379-6495-46C2-B91A-D6061AAF5EA4}" srcOrd="0" destOrd="0" presId="urn:microsoft.com/office/officeart/2018/2/layout/IconCircleList"/>
    <dgm:cxn modelId="{AD86641E-B11D-4DAA-BA14-80C53A743B40}" type="presParOf" srcId="{7E7912B4-55E0-478B-BAEA-23C18534285F}" destId="{30E795BC-10BE-4892-AA34-B6EB938BB0AC}" srcOrd="1" destOrd="0" presId="urn:microsoft.com/office/officeart/2018/2/layout/IconCircleList"/>
    <dgm:cxn modelId="{6E41F55B-0D12-4DCE-B06C-CBFE7AF2303B}" type="presParOf" srcId="{7E7912B4-55E0-478B-BAEA-23C18534285F}" destId="{6A2D1AD9-6B7B-4A08-B90B-EF94C3807AE1}" srcOrd="2" destOrd="0" presId="urn:microsoft.com/office/officeart/2018/2/layout/IconCircleList"/>
    <dgm:cxn modelId="{76D8B525-B77E-4690-97F6-003C5C488E55}" type="presParOf" srcId="{7E7912B4-55E0-478B-BAEA-23C18534285F}" destId="{09F32E39-7B6A-4C8C-98DD-115BE89EFE7D}" srcOrd="3" destOrd="0" presId="urn:microsoft.com/office/officeart/2018/2/layout/IconCircleList"/>
    <dgm:cxn modelId="{A0CAFA53-0861-41C2-BF3B-228042E0B5C0}" type="presParOf" srcId="{215251AC-7F1F-4025-93AD-7388E54146B7}" destId="{2D886102-4E6A-4E1A-8D42-B8AD4C7D2043}" srcOrd="5" destOrd="0" presId="urn:microsoft.com/office/officeart/2018/2/layout/IconCircleList"/>
    <dgm:cxn modelId="{5280A0C0-A899-4798-B7DE-200760AF184A}" type="presParOf" srcId="{215251AC-7F1F-4025-93AD-7388E54146B7}" destId="{F6B2CC86-B5DB-469F-B872-67A2ACC3BB56}" srcOrd="6" destOrd="0" presId="urn:microsoft.com/office/officeart/2018/2/layout/IconCircleList"/>
    <dgm:cxn modelId="{921E5ABF-D4AD-42C1-A6B8-0A1DE2FF4B66}" type="presParOf" srcId="{F6B2CC86-B5DB-469F-B872-67A2ACC3BB56}" destId="{F1CD04A3-4200-47E3-AF0E-08828E602A4C}" srcOrd="0" destOrd="0" presId="urn:microsoft.com/office/officeart/2018/2/layout/IconCircleList"/>
    <dgm:cxn modelId="{320FF267-9710-43BD-94F4-60A02F634571}" type="presParOf" srcId="{F6B2CC86-B5DB-469F-B872-67A2ACC3BB56}" destId="{20B27C4F-5455-4845-8957-137DA4618DE7}" srcOrd="1" destOrd="0" presId="urn:microsoft.com/office/officeart/2018/2/layout/IconCircleList"/>
    <dgm:cxn modelId="{8C12657A-A7D5-4FE9-A0E6-1B778DCD7051}" type="presParOf" srcId="{F6B2CC86-B5DB-469F-B872-67A2ACC3BB56}" destId="{C22F20B6-BF32-40D5-A462-E9B371F6B7D7}" srcOrd="2" destOrd="0" presId="urn:microsoft.com/office/officeart/2018/2/layout/IconCircleList"/>
    <dgm:cxn modelId="{417E6C9E-0198-47E4-9243-4581BD946AFE}" type="presParOf" srcId="{F6B2CC86-B5DB-469F-B872-67A2ACC3BB56}" destId="{2FB44ABC-83DB-44CD-9142-F1281916AFBE}" srcOrd="3" destOrd="0" presId="urn:microsoft.com/office/officeart/2018/2/layout/IconCircleList"/>
    <dgm:cxn modelId="{A9FBC7B6-5175-4AB8-96F2-DBA0ADB08269}" type="presParOf" srcId="{215251AC-7F1F-4025-93AD-7388E54146B7}" destId="{CB2C6E7A-26B4-4AD6-A991-66CE22BD4445}" srcOrd="7" destOrd="0" presId="urn:microsoft.com/office/officeart/2018/2/layout/IconCircleList"/>
    <dgm:cxn modelId="{A3DA1E28-6C8F-4D6C-90C6-92ABB3817A70}" type="presParOf" srcId="{215251AC-7F1F-4025-93AD-7388E54146B7}" destId="{8E1B0FEF-C9F0-485C-88DC-A319043A0A6C}" srcOrd="8" destOrd="0" presId="urn:microsoft.com/office/officeart/2018/2/layout/IconCircleList"/>
    <dgm:cxn modelId="{32A0B3D9-9597-4F24-960D-BAA120164970}" type="presParOf" srcId="{8E1B0FEF-C9F0-485C-88DC-A319043A0A6C}" destId="{08D2EF8C-2E46-4B0C-A2CB-27F7CFBD9757}" srcOrd="0" destOrd="0" presId="urn:microsoft.com/office/officeart/2018/2/layout/IconCircleList"/>
    <dgm:cxn modelId="{61B189ED-CDB7-451D-A044-30E712135884}" type="presParOf" srcId="{8E1B0FEF-C9F0-485C-88DC-A319043A0A6C}" destId="{67E5C3E8-9682-4250-AB2F-FFCE79DE92C0}" srcOrd="1" destOrd="0" presId="urn:microsoft.com/office/officeart/2018/2/layout/IconCircleList"/>
    <dgm:cxn modelId="{40817D6A-2AD9-4986-BB23-57A9DDC2819B}" type="presParOf" srcId="{8E1B0FEF-C9F0-485C-88DC-A319043A0A6C}" destId="{CF822574-D2A8-465E-BA59-40F04F7E6A48}" srcOrd="2" destOrd="0" presId="urn:microsoft.com/office/officeart/2018/2/layout/IconCircleList"/>
    <dgm:cxn modelId="{5E69AC98-941B-4A2C-9DFC-36E909012CC5}" type="presParOf" srcId="{8E1B0FEF-C9F0-485C-88DC-A319043A0A6C}" destId="{2EAC66EF-70EA-4AF5-AC9F-B72DC49F3781}" srcOrd="3" destOrd="0" presId="urn:microsoft.com/office/officeart/2018/2/layout/IconCircleList"/>
    <dgm:cxn modelId="{AE7D1460-2DF7-47C1-B6A9-C25FC8B8F9D1}" type="presParOf" srcId="{215251AC-7F1F-4025-93AD-7388E54146B7}" destId="{45B4D0EA-3C3D-491B-8DC9-49A78B88D314}" srcOrd="9" destOrd="0" presId="urn:microsoft.com/office/officeart/2018/2/layout/IconCircleList"/>
    <dgm:cxn modelId="{2A15A6C0-E43A-4915-8A8A-FAD9590D07FB}" type="presParOf" srcId="{215251AC-7F1F-4025-93AD-7388E54146B7}" destId="{FEF8A0FA-58D3-4FB6-AD7B-B5FC4E54AA0F}" srcOrd="10" destOrd="0" presId="urn:microsoft.com/office/officeart/2018/2/layout/IconCircleList"/>
    <dgm:cxn modelId="{B079AB0F-26FA-45B1-A7BA-6A4F381A9B85}" type="presParOf" srcId="{FEF8A0FA-58D3-4FB6-AD7B-B5FC4E54AA0F}" destId="{7C98534B-9022-4E0B-8400-3A729D87E63A}" srcOrd="0" destOrd="0" presId="urn:microsoft.com/office/officeart/2018/2/layout/IconCircleList"/>
    <dgm:cxn modelId="{B663C6DC-A56B-4672-A5F8-FEB36AA54C15}" type="presParOf" srcId="{FEF8A0FA-58D3-4FB6-AD7B-B5FC4E54AA0F}" destId="{EA00A229-AFE1-4AFE-8F6A-017DC4685BDF}" srcOrd="1" destOrd="0" presId="urn:microsoft.com/office/officeart/2018/2/layout/IconCircleList"/>
    <dgm:cxn modelId="{7E10D783-D4A1-4531-AAF7-2E3D168608CC}" type="presParOf" srcId="{FEF8A0FA-58D3-4FB6-AD7B-B5FC4E54AA0F}" destId="{5EC5BD4B-7DD6-4BB5-80A7-20F85CB26EDA}" srcOrd="2" destOrd="0" presId="urn:microsoft.com/office/officeart/2018/2/layout/IconCircleList"/>
    <dgm:cxn modelId="{12FAE76C-529E-4FC9-8286-5D20074735AD}" type="presParOf" srcId="{FEF8A0FA-58D3-4FB6-AD7B-B5FC4E54AA0F}" destId="{B1C782F0-F430-4C36-8E57-7F1B647806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C76DD-6BA4-4C5D-9992-80BEB64307D0}">
      <dsp:nvSpPr>
        <dsp:cNvPr id="0" name=""/>
        <dsp:cNvSpPr/>
      </dsp:nvSpPr>
      <dsp:spPr>
        <a:xfrm>
          <a:off x="305159" y="18774"/>
          <a:ext cx="703639" cy="703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93744-1555-4BF5-9CF4-586FB23200A3}">
      <dsp:nvSpPr>
        <dsp:cNvPr id="0" name=""/>
        <dsp:cNvSpPr/>
      </dsp:nvSpPr>
      <dsp:spPr>
        <a:xfrm>
          <a:off x="452924" y="166538"/>
          <a:ext cx="408110" cy="408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F95A6-3029-4E5F-B90F-BD742491FA04}">
      <dsp:nvSpPr>
        <dsp:cNvPr id="0" name=""/>
        <dsp:cNvSpPr/>
      </dsp:nvSpPr>
      <dsp:spPr>
        <a:xfrm>
          <a:off x="1159579" y="18774"/>
          <a:ext cx="1658578" cy="70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21 CFR 814 Subpart H: Humanitarian Use Devices</a:t>
          </a:r>
        </a:p>
      </dsp:txBody>
      <dsp:txXfrm>
        <a:off x="1159579" y="18774"/>
        <a:ext cx="1658578" cy="703639"/>
      </dsp:txXfrm>
    </dsp:sp>
    <dsp:sp modelId="{4574581D-52EC-4BF7-B410-B19339C2B226}">
      <dsp:nvSpPr>
        <dsp:cNvPr id="0" name=""/>
        <dsp:cNvSpPr/>
      </dsp:nvSpPr>
      <dsp:spPr>
        <a:xfrm>
          <a:off x="3107152" y="18774"/>
          <a:ext cx="703639" cy="703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02B50-ECC3-4EBF-8DA2-8A1F731499F7}">
      <dsp:nvSpPr>
        <dsp:cNvPr id="0" name=""/>
        <dsp:cNvSpPr/>
      </dsp:nvSpPr>
      <dsp:spPr>
        <a:xfrm>
          <a:off x="3254916" y="166538"/>
          <a:ext cx="408110" cy="408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BBA15-EAB6-43E7-96FD-CB61FE44DACC}">
      <dsp:nvSpPr>
        <dsp:cNvPr id="0" name=""/>
        <dsp:cNvSpPr/>
      </dsp:nvSpPr>
      <dsp:spPr>
        <a:xfrm>
          <a:off x="3961571" y="18774"/>
          <a:ext cx="1658578" cy="70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FDA Guidance: Humanitarian Use Device (HUD) Designations, September 2019</a:t>
          </a:r>
        </a:p>
      </dsp:txBody>
      <dsp:txXfrm>
        <a:off x="3961571" y="18774"/>
        <a:ext cx="1658578" cy="703639"/>
      </dsp:txXfrm>
    </dsp:sp>
    <dsp:sp modelId="{B10C6379-6495-46C2-B91A-D6061AAF5EA4}">
      <dsp:nvSpPr>
        <dsp:cNvPr id="0" name=""/>
        <dsp:cNvSpPr/>
      </dsp:nvSpPr>
      <dsp:spPr>
        <a:xfrm>
          <a:off x="305159" y="1275806"/>
          <a:ext cx="703639" cy="703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795BC-10BE-4892-AA34-B6EB938BB0AC}">
      <dsp:nvSpPr>
        <dsp:cNvPr id="0" name=""/>
        <dsp:cNvSpPr/>
      </dsp:nvSpPr>
      <dsp:spPr>
        <a:xfrm>
          <a:off x="452924" y="1423570"/>
          <a:ext cx="408110" cy="4081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32E39-7B6A-4C8C-98DD-115BE89EFE7D}">
      <dsp:nvSpPr>
        <dsp:cNvPr id="0" name=""/>
        <dsp:cNvSpPr/>
      </dsp:nvSpPr>
      <dsp:spPr>
        <a:xfrm>
          <a:off x="1159579" y="1275806"/>
          <a:ext cx="1658578" cy="70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FDA Guidance: Humanitarian Device Exemption (HDE) Postmarket Activities</a:t>
          </a:r>
        </a:p>
      </dsp:txBody>
      <dsp:txXfrm>
        <a:off x="1159579" y="1275806"/>
        <a:ext cx="1658578" cy="703639"/>
      </dsp:txXfrm>
    </dsp:sp>
    <dsp:sp modelId="{F1CD04A3-4200-47E3-AF0E-08828E602A4C}">
      <dsp:nvSpPr>
        <dsp:cNvPr id="0" name=""/>
        <dsp:cNvSpPr/>
      </dsp:nvSpPr>
      <dsp:spPr>
        <a:xfrm>
          <a:off x="3107152" y="1275806"/>
          <a:ext cx="703639" cy="703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27C4F-5455-4845-8957-137DA4618DE7}">
      <dsp:nvSpPr>
        <dsp:cNvPr id="0" name=""/>
        <dsp:cNvSpPr/>
      </dsp:nvSpPr>
      <dsp:spPr>
        <a:xfrm>
          <a:off x="3254916" y="1423570"/>
          <a:ext cx="408110" cy="4081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44ABC-83DB-44CD-9142-F1281916AFBE}">
      <dsp:nvSpPr>
        <dsp:cNvPr id="0" name=""/>
        <dsp:cNvSpPr/>
      </dsp:nvSpPr>
      <dsp:spPr>
        <a:xfrm>
          <a:off x="3961571" y="1275806"/>
          <a:ext cx="1658578" cy="70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FDA Information Sheet: Frequently Asked Questions About Medical Devices,  January 2006</a:t>
          </a:r>
        </a:p>
      </dsp:txBody>
      <dsp:txXfrm>
        <a:off x="3961571" y="1275806"/>
        <a:ext cx="1658578" cy="703639"/>
      </dsp:txXfrm>
    </dsp:sp>
    <dsp:sp modelId="{08D2EF8C-2E46-4B0C-A2CB-27F7CFBD9757}">
      <dsp:nvSpPr>
        <dsp:cNvPr id="0" name=""/>
        <dsp:cNvSpPr/>
      </dsp:nvSpPr>
      <dsp:spPr>
        <a:xfrm>
          <a:off x="305159" y="2532838"/>
          <a:ext cx="703639" cy="703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5C3E8-9682-4250-AB2F-FFCE79DE92C0}">
      <dsp:nvSpPr>
        <dsp:cNvPr id="0" name=""/>
        <dsp:cNvSpPr/>
      </dsp:nvSpPr>
      <dsp:spPr>
        <a:xfrm>
          <a:off x="452924" y="2680602"/>
          <a:ext cx="408110" cy="4081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C66EF-70EA-4AF5-AC9F-B72DC49F3781}">
      <dsp:nvSpPr>
        <dsp:cNvPr id="0" name=""/>
        <dsp:cNvSpPr/>
      </dsp:nvSpPr>
      <dsp:spPr>
        <a:xfrm>
          <a:off x="1159579" y="2532838"/>
          <a:ext cx="1658578" cy="70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USC HRPP Policy, Chapter 16.6 Humanitarian Use Devices (HUD)</a:t>
          </a:r>
        </a:p>
      </dsp:txBody>
      <dsp:txXfrm>
        <a:off x="1159579" y="2532838"/>
        <a:ext cx="1658578" cy="703639"/>
      </dsp:txXfrm>
    </dsp:sp>
    <dsp:sp modelId="{7C98534B-9022-4E0B-8400-3A729D87E63A}">
      <dsp:nvSpPr>
        <dsp:cNvPr id="0" name=""/>
        <dsp:cNvSpPr/>
      </dsp:nvSpPr>
      <dsp:spPr>
        <a:xfrm>
          <a:off x="3107152" y="2532838"/>
          <a:ext cx="703639" cy="703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0A229-AFE1-4AFE-8F6A-017DC4685BDF}">
      <dsp:nvSpPr>
        <dsp:cNvPr id="0" name=""/>
        <dsp:cNvSpPr/>
      </dsp:nvSpPr>
      <dsp:spPr>
        <a:xfrm>
          <a:off x="3254916" y="2680602"/>
          <a:ext cx="408110" cy="4081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782F0-F430-4C36-8E57-7F1B6478063D}">
      <dsp:nvSpPr>
        <dsp:cNvPr id="0" name=""/>
        <dsp:cNvSpPr/>
      </dsp:nvSpPr>
      <dsp:spPr>
        <a:xfrm>
          <a:off x="3961571" y="2532838"/>
          <a:ext cx="1658578" cy="70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Institutional Review Board Management and Function, 3</a:t>
          </a:r>
          <a:r>
            <a:rPr lang="en-US" sz="1200" kern="1200" baseline="30000"/>
            <a:t>rd</a:t>
          </a:r>
          <a:r>
            <a:rPr lang="en-US" sz="1200" kern="1200"/>
            <a:t> edition, Bankert, et al. Chapter 11-5, 2022</a:t>
          </a:r>
        </a:p>
      </dsp:txBody>
      <dsp:txXfrm>
        <a:off x="3961571" y="2532838"/>
        <a:ext cx="1658578" cy="703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38310-94FC-43D7-A080-8CEADACD467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060AD-7199-438F-89AA-AEE8C2667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0470-D6DD-46E5-A17B-46B30645BE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6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6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2A5C4B6-0CB9-4752-8A6A-78D606FD64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C8A467F-6F73-42C4-AF52-A53CA76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thoscope">
            <a:extLst>
              <a:ext uri="{FF2B5EF4-FFF2-40B4-BE49-F238E27FC236}">
                <a16:creationId xmlns:a16="http://schemas.microsoft.com/office/drawing/2014/main" id="{E3B586EA-0FF5-0259-E9F7-FDC655AEA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361" r="36305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A7499-5300-7458-274B-8FE7302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Humanitarian Use Devices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7301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D91157-AEFE-7624-7BEE-754E93A36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5999" r="27500" b="10001"/>
          <a:stretch/>
        </p:blipFill>
        <p:spPr>
          <a:xfrm>
            <a:off x="1916723" y="46675"/>
            <a:ext cx="7610230" cy="67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84" y="735085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pc="-5" dirty="0">
                <a:latin typeface="+mn-lt"/>
              </a:rPr>
              <a:t>HUD</a:t>
            </a:r>
            <a:r>
              <a:rPr lang="en-US" cap="none" spc="-5" dirty="0">
                <a:latin typeface="+mn-lt"/>
              </a:rPr>
              <a:t>s</a:t>
            </a:r>
            <a:r>
              <a:rPr lang="en-US" spc="-5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used </a:t>
            </a:r>
            <a:r>
              <a:rPr lang="en-US" spc="-5" dirty="0">
                <a:latin typeface="+mn-lt"/>
              </a:rPr>
              <a:t>for C</a:t>
            </a:r>
            <a:r>
              <a:rPr lang="en-US" spc="-10" dirty="0">
                <a:latin typeface="+mn-lt"/>
              </a:rPr>
              <a:t>linical Care </a:t>
            </a: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(Medical</a:t>
            </a:r>
            <a:r>
              <a:rPr lang="en-US" spc="15" dirty="0">
                <a:latin typeface="+mn-lt"/>
              </a:rPr>
              <a:t> P</a:t>
            </a:r>
            <a:r>
              <a:rPr lang="en-US" spc="-5" dirty="0">
                <a:latin typeface="+mn-lt"/>
              </a:rPr>
              <a:t>ractice)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30F-92DC-BB8C-1EA9-399EDC21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4" y="2130199"/>
            <a:ext cx="10549251" cy="472779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IRB is not required to: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Review the financial obligations of the HUD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Make a device risk determination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Make determinations for Protected or Vulnerable Populations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Apply research HIPAA authorization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Route for ancillary committee reviews</a:t>
            </a:r>
          </a:p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166177C3-06CC-EA4B-1D75-0AA5E72D335B}"/>
              </a:ext>
            </a:extLst>
          </p:cNvPr>
          <p:cNvSpPr txBox="1"/>
          <p:nvPr/>
        </p:nvSpPr>
        <p:spPr>
          <a:xfrm>
            <a:off x="7534654" y="6172201"/>
            <a:ext cx="4657345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6985" rIns="0" bIns="0" rtlCol="0">
            <a:noAutofit/>
          </a:bodyPr>
          <a:lstStyle/>
          <a:p>
            <a:pPr marL="8509" algn="ctr" defTabSz="306324">
              <a:spcBef>
                <a:spcPts val="37"/>
              </a:spcBef>
            </a:pPr>
            <a:r>
              <a:rPr lang="en-US" sz="1300" kern="1200" spc="7" dirty="0">
                <a:solidFill>
                  <a:srgbClr val="FFFFFF"/>
                </a:solidFill>
              </a:rPr>
              <a:t>21</a:t>
            </a:r>
            <a:r>
              <a:rPr lang="en-US" sz="1300" kern="1200" spc="10" baseline="24305" dirty="0">
                <a:solidFill>
                  <a:srgbClr val="FFFFFF"/>
                </a:solidFill>
              </a:rPr>
              <a:t>st</a:t>
            </a:r>
            <a:r>
              <a:rPr lang="en-US" sz="1300" kern="1200" spc="29" baseline="24305" dirty="0">
                <a:solidFill>
                  <a:srgbClr val="FFFFFF"/>
                </a:solidFill>
              </a:rPr>
              <a:t> </a:t>
            </a:r>
            <a:r>
              <a:rPr lang="en-US" sz="1300" kern="1200" spc="17" dirty="0">
                <a:solidFill>
                  <a:srgbClr val="FFFFFF"/>
                </a:solidFill>
              </a:rPr>
              <a:t>Century</a:t>
            </a:r>
            <a:r>
              <a:rPr lang="en-US" sz="1300" kern="1200" spc="-57" dirty="0">
                <a:solidFill>
                  <a:srgbClr val="FFFFFF"/>
                </a:solidFill>
              </a:rPr>
              <a:t> </a:t>
            </a:r>
            <a:r>
              <a:rPr lang="en-US" sz="1300" kern="1200" spc="23" dirty="0">
                <a:solidFill>
                  <a:srgbClr val="FFFFFF"/>
                </a:solidFill>
              </a:rPr>
              <a:t>Cures</a:t>
            </a:r>
            <a:r>
              <a:rPr lang="en-US" sz="1300" kern="1200" spc="-60" dirty="0">
                <a:solidFill>
                  <a:srgbClr val="FFFFFF"/>
                </a:solidFill>
              </a:rPr>
              <a:t> </a:t>
            </a:r>
            <a:r>
              <a:rPr lang="en-US" sz="1300" kern="1200" spc="13" dirty="0">
                <a:solidFill>
                  <a:srgbClr val="FFFFFF"/>
                </a:solidFill>
              </a:rPr>
              <a:t>Act,</a:t>
            </a:r>
            <a:r>
              <a:rPr lang="en-US" sz="1300" kern="1200" spc="-90" dirty="0">
                <a:solidFill>
                  <a:srgbClr val="FFFFFF"/>
                </a:solidFill>
              </a:rPr>
              <a:t> </a:t>
            </a:r>
            <a:r>
              <a:rPr lang="en-US" sz="1300" kern="1200" spc="23" dirty="0">
                <a:solidFill>
                  <a:srgbClr val="FFFFFF"/>
                </a:solidFill>
              </a:rPr>
              <a:t>2016</a:t>
            </a:r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4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kern="1200" cap="all" spc="-3" baseline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Humanitarian use devices  </a:t>
            </a:r>
            <a:br>
              <a:rPr lang="en-US" kern="1200" cap="all" spc="-3" baseline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kern="1200" cap="all" spc="-3" baseline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(clinical Investigation)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30F-92DC-BB8C-1EA9-399EDC21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defTabSz="612648">
              <a:spcBef>
                <a:spcPts val="670"/>
              </a:spcBef>
            </a:pPr>
            <a:r>
              <a:rPr lang="en-US" sz="2800" kern="1200" dirty="0">
                <a:latin typeface="Calibri" panose="020F0502020204030204" pitchFamily="34" charset="0"/>
                <a:cs typeface="Calibri" panose="020F0502020204030204" pitchFamily="34" charset="0"/>
              </a:rPr>
              <a:t>The collection of safety and efficacy data about the HUD is considered a clinical investigation</a:t>
            </a:r>
          </a:p>
          <a:p>
            <a:pPr defTabSz="612648">
              <a:spcBef>
                <a:spcPts val="67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Usual IRB review of a device study</a:t>
            </a:r>
          </a:p>
          <a:p>
            <a:pPr defTabSz="612648">
              <a:spcBef>
                <a:spcPts val="67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Subject to FDA regulations for investigational devices (21 CFR 812)</a:t>
            </a:r>
          </a:p>
          <a:p>
            <a:pPr defTabSz="612648">
              <a:spcBef>
                <a:spcPts val="670"/>
              </a:spcBef>
            </a:pPr>
            <a:r>
              <a:rPr lang="en-US" sz="2800" kern="1200" dirty="0">
                <a:latin typeface="Calibri" panose="020F0502020204030204" pitchFamily="34" charset="0"/>
                <a:cs typeface="Calibri" panose="020F0502020204030204" pitchFamily="34" charset="0"/>
              </a:rPr>
              <a:t>Must obtain IRB approval</a:t>
            </a:r>
          </a:p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166177C3-06CC-EA4B-1D75-0AA5E72D335B}"/>
              </a:ext>
            </a:extLst>
          </p:cNvPr>
          <p:cNvSpPr txBox="1"/>
          <p:nvPr/>
        </p:nvSpPr>
        <p:spPr>
          <a:xfrm>
            <a:off x="0" y="6133107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6985" rIns="0" bIns="0" rtlCol="0">
            <a:noAutofit/>
          </a:bodyPr>
          <a:lstStyle/>
          <a:p>
            <a:pPr marL="8509" algn="ctr" defTabSz="306324">
              <a:spcBef>
                <a:spcPts val="37"/>
              </a:spcBef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5E8DDBEC-9EC9-29EA-6BF3-8267D6D9A621}"/>
              </a:ext>
            </a:extLst>
          </p:cNvPr>
          <p:cNvSpPr txBox="1"/>
          <p:nvPr/>
        </p:nvSpPr>
        <p:spPr>
          <a:xfrm>
            <a:off x="361225" y="6347638"/>
            <a:ext cx="1869911" cy="1308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8509" defTabSz="306324">
              <a:spcBef>
                <a:spcPts val="37"/>
              </a:spcBef>
            </a:pPr>
            <a:r>
              <a:rPr lang="en-US" sz="804" kern="1200" spc="7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21</a:t>
            </a:r>
            <a:r>
              <a:rPr lang="en-US" sz="804" kern="1200" spc="10" baseline="2430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st</a:t>
            </a:r>
            <a:r>
              <a:rPr lang="en-US" sz="804" kern="1200" spc="29" baseline="2430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804" kern="1200" spc="17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Century</a:t>
            </a:r>
            <a:r>
              <a:rPr lang="en-US" sz="804" kern="1200" spc="-57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804" kern="1200" spc="23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Cures</a:t>
            </a:r>
            <a:r>
              <a:rPr lang="en-US" sz="804" kern="1200" spc="-6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804" kern="1200" spc="13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Act,</a:t>
            </a:r>
            <a:r>
              <a:rPr lang="en-US" sz="804" kern="1200" spc="-9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804" kern="1200" spc="23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2016</a:t>
            </a:r>
            <a:endParaRPr lang="en-US"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72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For more information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441C38A-4D26-8D6F-E3F7-71B78DC3A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8950"/>
              </p:ext>
            </p:extLst>
          </p:nvPr>
        </p:nvGraphicFramePr>
        <p:xfrm>
          <a:off x="5445496" y="2640692"/>
          <a:ext cx="5925310" cy="325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69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thoscope">
            <a:extLst>
              <a:ext uri="{FF2B5EF4-FFF2-40B4-BE49-F238E27FC236}">
                <a16:creationId xmlns:a16="http://schemas.microsoft.com/office/drawing/2014/main" id="{E3B586EA-0FF5-0259-E9F7-FDC655AEA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361" r="36305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A7499-5300-7458-274B-8FE7302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</p:spPr>
        <p:txBody>
          <a:bodyPr>
            <a:normAutofit/>
          </a:bodyPr>
          <a:lstStyle/>
          <a:p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7103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rcRect t="821" b="149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30F-92DC-BB8C-1EA9-399EDC21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Describe Humanitarian Use Device (HUD)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Describe IRB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19709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457781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kern="1200" cap="all" spc="-3" baseline="0" dirty="0">
                <a:latin typeface="Calibri" panose="020F0502020204030204" pitchFamily="34" charset="0"/>
                <a:cs typeface="Calibri" panose="020F0502020204030204" pitchFamily="34" charset="0"/>
              </a:rPr>
              <a:t>What is a </a:t>
            </a:r>
            <a:r>
              <a:rPr lang="en-US" sz="2400" kern="1200" cap="all" spc="-7" baseline="0" dirty="0">
                <a:latin typeface="Calibri" panose="020F0502020204030204" pitchFamily="34" charset="0"/>
                <a:cs typeface="Calibri" panose="020F0502020204030204" pitchFamily="34" charset="0"/>
              </a:rPr>
              <a:t>Humanitarian </a:t>
            </a:r>
            <a:r>
              <a:rPr lang="en-US" sz="2400" kern="1200" cap="all" spc="-3" baseline="0" dirty="0">
                <a:latin typeface="Calibri" panose="020F0502020204030204" pitchFamily="34" charset="0"/>
                <a:cs typeface="Calibri" panose="020F0502020204030204" pitchFamily="34" charset="0"/>
              </a:rPr>
              <a:t>Use Device?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30F-92DC-BB8C-1EA9-399EDC21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081074"/>
            <a:ext cx="6335378" cy="4695965"/>
          </a:xfrm>
        </p:spPr>
        <p:txBody>
          <a:bodyPr>
            <a:normAutofit/>
          </a:bodyPr>
          <a:lstStyle/>
          <a:p>
            <a:pPr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legally marketed device 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intended to benefit patients in the treatment or diagnosis of a disease or condition that affects or is manifested in not more than 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8,000 individuals 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in the U.S. per year.</a:t>
            </a:r>
          </a:p>
          <a:p>
            <a:pPr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HUD designation from the FDA’s Office of Orphan Products Development.</a:t>
            </a:r>
          </a:p>
          <a:p>
            <a:pPr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Use of the HUD under its approved indication </a:t>
            </a:r>
            <a:r>
              <a:rPr lang="en-US" sz="2000" b="1" u="sng" kern="1200" dirty="0">
                <a:latin typeface="Calibri" panose="020F0502020204030204" pitchFamily="34" charset="0"/>
                <a:cs typeface="Calibri" panose="020F0502020204030204" pitchFamily="34" charset="0"/>
              </a:rPr>
              <a:t>does not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constitute research (unless safety and efficacy data are collected).</a:t>
            </a:r>
          </a:p>
          <a:p>
            <a:pPr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Only use 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after IRB approval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166177C3-06CC-EA4B-1D75-0AA5E72D335B}"/>
              </a:ext>
            </a:extLst>
          </p:cNvPr>
          <p:cNvSpPr txBox="1"/>
          <p:nvPr/>
        </p:nvSpPr>
        <p:spPr>
          <a:xfrm>
            <a:off x="595293" y="6495684"/>
            <a:ext cx="1733389" cy="1308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8509" defTabSz="306324">
              <a:spcBef>
                <a:spcPts val="37"/>
              </a:spcBef>
            </a:pPr>
            <a:r>
              <a:rPr lang="en-US" sz="804" kern="1200" spc="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804" kern="1200" spc="10" baseline="2430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804" kern="1200" spc="29" baseline="2430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4" kern="1200" spc="1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Century</a:t>
            </a:r>
            <a:r>
              <a:rPr lang="en-US" sz="804" kern="1200" spc="-5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4" kern="1200" spc="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Cures</a:t>
            </a:r>
            <a:r>
              <a:rPr lang="en-US" sz="804" kern="1200" spc="-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4" kern="1200" spc="1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Act,</a:t>
            </a:r>
            <a:r>
              <a:rPr lang="en-US" sz="804" kern="1200" spc="-9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4" kern="1200" spc="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2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70432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kern="1200" cap="all" spc="-3" baseline="0" dirty="0">
                <a:latin typeface="Calibri" panose="020F0502020204030204" pitchFamily="34" charset="0"/>
                <a:cs typeface="Calibri" panose="020F0502020204030204" pitchFamily="34" charset="0"/>
              </a:rPr>
              <a:t>What is a </a:t>
            </a:r>
            <a:r>
              <a:rPr lang="en-US" sz="2400" kern="1200" cap="all" spc="-7" baseline="0" dirty="0">
                <a:latin typeface="Calibri" panose="020F0502020204030204" pitchFamily="34" charset="0"/>
                <a:cs typeface="Calibri" panose="020F0502020204030204" pitchFamily="34" charset="0"/>
              </a:rPr>
              <a:t>Humanitarian </a:t>
            </a:r>
            <a:r>
              <a:rPr lang="en-US" sz="2400" kern="1200" cap="all" spc="-3" baseline="0" dirty="0">
                <a:latin typeface="Calibri" panose="020F0502020204030204" pitchFamily="34" charset="0"/>
                <a:cs typeface="Calibri" panose="020F0502020204030204" pitchFamily="34" charset="0"/>
              </a:rPr>
              <a:t>Use Device?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30F-92DC-BB8C-1EA9-399EDC21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8" y="1977655"/>
            <a:ext cx="6507126" cy="4593266"/>
          </a:xfrm>
        </p:spPr>
        <p:txBody>
          <a:bodyPr>
            <a:normAutofit/>
          </a:bodyPr>
          <a:lstStyle/>
          <a:p>
            <a:pPr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Submitted to FDA as a Humanitarian Device Exemption (HDE) application.</a:t>
            </a:r>
          </a:p>
          <a:p>
            <a:pPr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Device must meet the following criteria:</a:t>
            </a:r>
          </a:p>
          <a:p>
            <a:pPr lvl="1"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Will not expose patients to unreasonable or significant risk of illness or injury and the 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probable benefit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outweighs the risk</a:t>
            </a:r>
          </a:p>
          <a:p>
            <a:pPr lvl="1"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no comparable device 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available to treat or diagnose the disease or condition</a:t>
            </a:r>
          </a:p>
          <a:p>
            <a:pPr lvl="1" defTabSz="612648">
              <a:spcBef>
                <a:spcPts val="670"/>
              </a:spcBef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The disease or condition affects not more than 8,000 people in the U.S. annually</a:t>
            </a:r>
          </a:p>
          <a:p>
            <a:endParaRPr lang="en-US" dirty="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166177C3-06CC-EA4B-1D75-0AA5E72D335B}"/>
              </a:ext>
            </a:extLst>
          </p:cNvPr>
          <p:cNvSpPr txBox="1"/>
          <p:nvPr/>
        </p:nvSpPr>
        <p:spPr>
          <a:xfrm>
            <a:off x="7534654" y="6172201"/>
            <a:ext cx="4657345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6985" rIns="0" bIns="0" rtlCol="0">
            <a:noAutofit/>
          </a:bodyPr>
          <a:lstStyle/>
          <a:p>
            <a:pPr marL="8509" algn="ctr" defTabSz="306324">
              <a:spcBef>
                <a:spcPts val="37"/>
              </a:spcBef>
            </a:pPr>
            <a:r>
              <a:rPr lang="en-US" sz="1300" kern="1200" spc="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300" kern="1200" spc="10" baseline="24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kern="1200" spc="29" baseline="24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1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Century</a:t>
            </a:r>
            <a:r>
              <a:rPr lang="en-US" sz="1300" kern="1200" spc="-5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2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Cures</a:t>
            </a:r>
            <a:r>
              <a:rPr lang="en-US" sz="1300" kern="1200" spc="-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1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Act,</a:t>
            </a:r>
            <a:r>
              <a:rPr lang="en-US" sz="1300" kern="12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2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3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561" y="261288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HUD</a:t>
            </a:r>
            <a:r>
              <a:rPr lang="en-US" cap="none" spc="-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for C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linical Care </a:t>
            </a:r>
            <a:b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(Medical</a:t>
            </a:r>
            <a:r>
              <a:rPr lang="en-US" spc="15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ractice)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30F-92DC-BB8C-1EA9-399EDC21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79" y="1700090"/>
            <a:ext cx="10549251" cy="4727791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Initial IRB Review:</a:t>
            </a:r>
          </a:p>
          <a:p>
            <a:pPr lvl="1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Use usual approval criteria (21 CFR 56.111)</a:t>
            </a:r>
          </a:p>
          <a:p>
            <a:pPr lvl="1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Consider the patients’ need for the HUD</a:t>
            </a:r>
          </a:p>
          <a:p>
            <a:pPr lvl="1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Consider the likelihood that the HUD is appropriate for the patient’s condition or disease</a:t>
            </a:r>
          </a:p>
          <a:p>
            <a:pPr marL="228600" lvl="1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Documents required:</a:t>
            </a:r>
          </a:p>
          <a:p>
            <a:pPr marL="685800" lvl="2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Copy of the FDA Humanitarian Device Exemption approval order</a:t>
            </a:r>
          </a:p>
          <a:p>
            <a:pPr marL="685800" lvl="2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Description of the device</a:t>
            </a:r>
          </a:p>
          <a:p>
            <a:pPr marL="685800" lvl="2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Device labeling</a:t>
            </a:r>
          </a:p>
          <a:p>
            <a:pPr marL="685800" lvl="2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Patient information packet or brochure</a:t>
            </a:r>
          </a:p>
          <a:p>
            <a:pPr marL="685800" lvl="2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Proposed use, treatment schedule etc.</a:t>
            </a:r>
          </a:p>
          <a:p>
            <a:pPr marL="230188" lvl="2" indent="0">
              <a:buNone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*A consent document is not required, but if one is used, it should not refer to research and does not need to contain the required elements of consent. </a:t>
            </a:r>
          </a:p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166177C3-06CC-EA4B-1D75-0AA5E72D335B}"/>
              </a:ext>
            </a:extLst>
          </p:cNvPr>
          <p:cNvSpPr txBox="1"/>
          <p:nvPr/>
        </p:nvSpPr>
        <p:spPr>
          <a:xfrm>
            <a:off x="7534654" y="6172201"/>
            <a:ext cx="4657345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6985" rIns="0" bIns="0" rtlCol="0">
            <a:noAutofit/>
          </a:bodyPr>
          <a:lstStyle/>
          <a:p>
            <a:pPr marL="8509" algn="ctr" defTabSz="306324">
              <a:spcBef>
                <a:spcPts val="37"/>
              </a:spcBef>
            </a:pPr>
            <a:r>
              <a:rPr lang="en-US" sz="1300" kern="1200" spc="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300" kern="1200" spc="10" baseline="24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kern="1200" spc="29" baseline="24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1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Century</a:t>
            </a:r>
            <a:r>
              <a:rPr lang="en-US" sz="1300" kern="1200" spc="-5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2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Cures</a:t>
            </a:r>
            <a:r>
              <a:rPr lang="en-US" sz="1300" kern="1200" spc="-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1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Act,</a:t>
            </a:r>
            <a:r>
              <a:rPr lang="en-US" sz="1300" kern="12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kern="1200" spc="2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C6B2EFB6-E87F-5708-4BD5-2E90FE7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96036-9066-B8DC-8408-FD72C8A2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8877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HUD</a:t>
            </a:r>
            <a:r>
              <a:rPr lang="en-US" cap="none" spc="-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for C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linical Care </a:t>
            </a:r>
            <a:b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(Medical</a:t>
            </a:r>
            <a:r>
              <a:rPr lang="en-US" spc="15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ractice)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30F-92DC-BB8C-1EA9-399EDC21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5" y="2232820"/>
            <a:ext cx="11270513" cy="3939381"/>
          </a:xfrm>
        </p:spPr>
        <p:txBody>
          <a:bodyPr>
            <a:normAutofit fontScale="92500" lnSpcReduction="10000"/>
          </a:bodyPr>
          <a:lstStyle/>
          <a:p>
            <a:pPr marL="132588" indent="-132588" defTabSz="530352">
              <a:spcBef>
                <a:spcPts val="1200"/>
              </a:spcBef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Can be used according to its label</a:t>
            </a:r>
          </a:p>
          <a:p>
            <a:pPr marL="265176" lvl="1" indent="-132588" defTabSz="530352">
              <a:spcBef>
                <a:spcPts val="1200"/>
              </a:spcBef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May also be used “off-labeled” as part of medical practice provided no research data for safety or efficacy is obtained</a:t>
            </a:r>
          </a:p>
          <a:p>
            <a:pPr marL="132588" lvl="1" indent="-132588" defTabSz="530352">
              <a:spcBef>
                <a:spcPts val="1200"/>
              </a:spcBef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IRB does not need to be notified about each individual use for clinical care</a:t>
            </a:r>
          </a:p>
          <a:p>
            <a:pPr marL="132588" lvl="1" indent="-132588" defTabSz="530352">
              <a:spcBef>
                <a:spcPts val="1200"/>
              </a:spcBef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Initial IRB review by convened IRB meeting</a:t>
            </a:r>
          </a:p>
          <a:p>
            <a:pPr marL="132588" lvl="1" indent="-132588" defTabSz="530352">
              <a:spcBef>
                <a:spcPts val="1200"/>
              </a:spcBef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Continuing Review may be conducted by Expedited Review</a:t>
            </a:r>
          </a:p>
          <a:p>
            <a:pPr marL="132588" lvl="1" indent="-132588" defTabSz="530352">
              <a:spcBef>
                <a:spcPts val="1200"/>
              </a:spcBef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Consent document not required, but patient should be informed about the HUD status (e.g. information sheet, patient brochure, etc.)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2588" lvl="1" indent="-132588" defTabSz="530352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Must maintain IRB approval</a:t>
            </a:r>
          </a:p>
          <a:p>
            <a:pPr marL="132588" lvl="1" indent="-132588" defTabSz="530352">
              <a:spcBef>
                <a:spcPts val="1200"/>
              </a:spcBef>
            </a:pPr>
            <a:endParaRPr lang="en-US" sz="2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166177C3-06CC-EA4B-1D75-0AA5E72D335B}"/>
              </a:ext>
            </a:extLst>
          </p:cNvPr>
          <p:cNvSpPr txBox="1"/>
          <p:nvPr/>
        </p:nvSpPr>
        <p:spPr>
          <a:xfrm>
            <a:off x="7534654" y="6172201"/>
            <a:ext cx="4657345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6985" rIns="0" bIns="0" rtlCol="0">
            <a:noAutofit/>
          </a:bodyPr>
          <a:lstStyle/>
          <a:p>
            <a:pPr marL="8509" algn="ctr" defTabSz="306324">
              <a:spcBef>
                <a:spcPts val="37"/>
              </a:spcBef>
            </a:pPr>
            <a:r>
              <a:rPr lang="en-US" sz="1300" kern="1200" spc="7">
                <a:solidFill>
                  <a:srgbClr val="FFFFFF"/>
                </a:solidFill>
              </a:rPr>
              <a:t>21</a:t>
            </a:r>
            <a:r>
              <a:rPr lang="en-US" sz="1300" kern="1200" spc="10" baseline="24305">
                <a:solidFill>
                  <a:srgbClr val="FFFFFF"/>
                </a:solidFill>
              </a:rPr>
              <a:t>st</a:t>
            </a:r>
            <a:r>
              <a:rPr lang="en-US" sz="1300" kern="1200" spc="29" baseline="24305">
                <a:solidFill>
                  <a:srgbClr val="FFFFFF"/>
                </a:solidFill>
              </a:rPr>
              <a:t> </a:t>
            </a:r>
            <a:r>
              <a:rPr lang="en-US" sz="1300" kern="1200" spc="17">
                <a:solidFill>
                  <a:srgbClr val="FFFFFF"/>
                </a:solidFill>
              </a:rPr>
              <a:t>Century</a:t>
            </a:r>
            <a:r>
              <a:rPr lang="en-US" sz="1300" kern="1200" spc="-57">
                <a:solidFill>
                  <a:srgbClr val="FFFFFF"/>
                </a:solidFill>
              </a:rPr>
              <a:t> </a:t>
            </a:r>
            <a:r>
              <a:rPr lang="en-US" sz="1300" kern="1200" spc="23">
                <a:solidFill>
                  <a:srgbClr val="FFFFFF"/>
                </a:solidFill>
              </a:rPr>
              <a:t>Cures</a:t>
            </a:r>
            <a:r>
              <a:rPr lang="en-US" sz="1300" kern="1200" spc="-60">
                <a:solidFill>
                  <a:srgbClr val="FFFFFF"/>
                </a:solidFill>
              </a:rPr>
              <a:t> </a:t>
            </a:r>
            <a:r>
              <a:rPr lang="en-US" sz="1300" kern="1200" spc="13">
                <a:solidFill>
                  <a:srgbClr val="FFFFFF"/>
                </a:solidFill>
              </a:rPr>
              <a:t>Act,</a:t>
            </a:r>
            <a:r>
              <a:rPr lang="en-US" sz="1300" kern="1200" spc="-90">
                <a:solidFill>
                  <a:srgbClr val="FFFFFF"/>
                </a:solidFill>
              </a:rPr>
              <a:t> </a:t>
            </a:r>
            <a:r>
              <a:rPr lang="en-US" sz="1300" kern="1200" spc="23">
                <a:solidFill>
                  <a:srgbClr val="FFFFFF"/>
                </a:solidFill>
              </a:rPr>
              <a:t>2016</a:t>
            </a:r>
            <a:endParaRPr lang="en-US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BEB1F-14B1-E979-8355-E1DA3B708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9369" r="28423" b="3999"/>
          <a:stretch/>
        </p:blipFill>
        <p:spPr>
          <a:xfrm>
            <a:off x="620890" y="186390"/>
            <a:ext cx="5204418" cy="6529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DFB824-FC0E-0895-25ED-2534037C6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8000" r="26875" b="4000"/>
          <a:stretch/>
        </p:blipFill>
        <p:spPr>
          <a:xfrm>
            <a:off x="6041292" y="182617"/>
            <a:ext cx="5494216" cy="65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45030-1BCB-E70C-0653-75ED189F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 t="14162" r="10000" b="2000"/>
          <a:stretch/>
        </p:blipFill>
        <p:spPr>
          <a:xfrm>
            <a:off x="329815" y="139796"/>
            <a:ext cx="5688031" cy="6623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A1647A-851B-0563-F35A-A15B025A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00" t="22001" r="13125" b="9077"/>
          <a:stretch/>
        </p:blipFill>
        <p:spPr>
          <a:xfrm>
            <a:off x="6564922" y="139796"/>
            <a:ext cx="5154245" cy="65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B136FB-465B-424E-2BA3-6F25BD34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25" t="14162" r="10625" b="4000"/>
          <a:stretch/>
        </p:blipFill>
        <p:spPr>
          <a:xfrm>
            <a:off x="475031" y="116109"/>
            <a:ext cx="5505447" cy="6625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0ED03-941C-80E4-4E8B-C1D79008F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52" t="10001" r="14872" b="19999"/>
          <a:stretch/>
        </p:blipFill>
        <p:spPr>
          <a:xfrm>
            <a:off x="6211524" y="66271"/>
            <a:ext cx="5394322" cy="66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49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354</TotalTime>
  <Words>601</Words>
  <Application>Microsoft Office PowerPoint</Application>
  <PresentationFormat>Widescreen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Tahoma</vt:lpstr>
      <vt:lpstr>Parcel</vt:lpstr>
      <vt:lpstr>   Humanitarian Use Devices    </vt:lpstr>
      <vt:lpstr>Objective</vt:lpstr>
      <vt:lpstr>What is a Humanitarian Use Device?</vt:lpstr>
      <vt:lpstr>What is a Humanitarian Use Device?</vt:lpstr>
      <vt:lpstr>HUDs used for Clinical Care  (Medical Practice)</vt:lpstr>
      <vt:lpstr>HUDs used for Clinical Care  (Medical Practice)</vt:lpstr>
      <vt:lpstr>PowerPoint Presentation</vt:lpstr>
      <vt:lpstr>PowerPoint Presentation</vt:lpstr>
      <vt:lpstr>PowerPoint Presentation</vt:lpstr>
      <vt:lpstr>PowerPoint Presentation</vt:lpstr>
      <vt:lpstr>HUDs used for Clinical Care  (Medical Practice)</vt:lpstr>
      <vt:lpstr>Humanitarian use devices   (clinical Investigation)</vt:lpstr>
      <vt:lpstr>For more information</vt:lpstr>
      <vt:lpstr>  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Humanitarian Use Device</dc:title>
  <dc:creator>Yu Chung</dc:creator>
  <cp:lastModifiedBy>Yu Chung</cp:lastModifiedBy>
  <cp:revision>1</cp:revision>
  <dcterms:created xsi:type="dcterms:W3CDTF">2023-11-07T01:41:58Z</dcterms:created>
  <dcterms:modified xsi:type="dcterms:W3CDTF">2023-11-09T06:37:19Z</dcterms:modified>
</cp:coreProperties>
</file>